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5" r:id="rId4"/>
  </p:sldMasterIdLst>
  <p:notesMasterIdLst>
    <p:notesMasterId r:id="rId44"/>
  </p:notesMasterIdLst>
  <p:sldIdLst>
    <p:sldId id="461" r:id="rId5"/>
    <p:sldId id="476" r:id="rId6"/>
    <p:sldId id="477" r:id="rId7"/>
    <p:sldId id="478" r:id="rId8"/>
    <p:sldId id="482" r:id="rId9"/>
    <p:sldId id="485" r:id="rId10"/>
    <p:sldId id="483" r:id="rId11"/>
    <p:sldId id="484" r:id="rId12"/>
    <p:sldId id="465" r:id="rId13"/>
    <p:sldId id="287" r:id="rId14"/>
    <p:sldId id="279" r:id="rId15"/>
    <p:sldId id="304" r:id="rId16"/>
    <p:sldId id="278" r:id="rId17"/>
    <p:sldId id="474" r:id="rId18"/>
    <p:sldId id="466" r:id="rId19"/>
    <p:sldId id="475" r:id="rId20"/>
    <p:sldId id="455" r:id="rId21"/>
    <p:sldId id="457" r:id="rId22"/>
    <p:sldId id="458" r:id="rId23"/>
    <p:sldId id="459" r:id="rId24"/>
    <p:sldId id="456" r:id="rId25"/>
    <p:sldId id="258" r:id="rId26"/>
    <p:sldId id="267" r:id="rId27"/>
    <p:sldId id="266" r:id="rId28"/>
    <p:sldId id="270" r:id="rId29"/>
    <p:sldId id="269" r:id="rId30"/>
    <p:sldId id="300" r:id="rId31"/>
    <p:sldId id="301" r:id="rId32"/>
    <p:sldId id="302" r:id="rId33"/>
    <p:sldId id="303" r:id="rId34"/>
    <p:sldId id="468" r:id="rId35"/>
    <p:sldId id="440" r:id="rId36"/>
    <p:sldId id="460" r:id="rId37"/>
    <p:sldId id="268" r:id="rId38"/>
    <p:sldId id="467" r:id="rId39"/>
    <p:sldId id="469" r:id="rId40"/>
    <p:sldId id="471" r:id="rId41"/>
    <p:sldId id="472" r:id="rId42"/>
    <p:sldId id="473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8EE3333-48B5-48BF-8604-81BCB5655156}">
          <p14:sldIdLst>
            <p14:sldId id="461"/>
            <p14:sldId id="476"/>
            <p14:sldId id="477"/>
            <p14:sldId id="478"/>
            <p14:sldId id="482"/>
            <p14:sldId id="485"/>
            <p14:sldId id="483"/>
            <p14:sldId id="484"/>
          </p14:sldIdLst>
        </p14:section>
        <p14:section name="原来的" id="{981CCEE7-75E6-46B6-AAE8-6BCA2ECB5476}">
          <p14:sldIdLst>
            <p14:sldId id="465"/>
            <p14:sldId id="287"/>
            <p14:sldId id="279"/>
            <p14:sldId id="304"/>
            <p14:sldId id="278"/>
            <p14:sldId id="474"/>
            <p14:sldId id="466"/>
            <p14:sldId id="475"/>
            <p14:sldId id="455"/>
            <p14:sldId id="457"/>
            <p14:sldId id="458"/>
            <p14:sldId id="459"/>
            <p14:sldId id="456"/>
            <p14:sldId id="258"/>
            <p14:sldId id="267"/>
            <p14:sldId id="266"/>
            <p14:sldId id="270"/>
            <p14:sldId id="269"/>
            <p14:sldId id="300"/>
            <p14:sldId id="301"/>
            <p14:sldId id="302"/>
            <p14:sldId id="303"/>
          </p14:sldIdLst>
        </p14:section>
        <p14:section name="研究计划" id="{CDA7032F-9F7C-4FB5-B1E7-4A144BDD55AC}">
          <p14:sldIdLst>
            <p14:sldId id="468"/>
            <p14:sldId id="440"/>
            <p14:sldId id="460"/>
            <p14:sldId id="268"/>
            <p14:sldId id="467"/>
          </p14:sldIdLst>
        </p14:section>
        <p14:section name="研究基础" id="{D395580C-3913-4BE6-B012-EA2A0E2CA01C}">
          <p14:sldIdLst>
            <p14:sldId id="469"/>
            <p14:sldId id="471"/>
            <p14:sldId id="472"/>
          </p14:sldIdLst>
        </p14:section>
        <p14:section name="无标题节" id="{DDBF2233-5EA5-41E1-8A1F-CB43E23A0368}">
          <p14:sldIdLst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4D0CA"/>
    <a:srgbClr val="5AF1EC"/>
    <a:srgbClr val="F3FD69"/>
    <a:srgbClr val="C1FF74"/>
    <a:srgbClr val="B987F7"/>
    <a:srgbClr val="9E5DDA"/>
    <a:srgbClr val="9040D0"/>
    <a:srgbClr val="3D9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05" autoAdjust="0"/>
  </p:normalViewPr>
  <p:slideViewPr>
    <p:cSldViewPr snapToGrid="0">
      <p:cViewPr varScale="1">
        <p:scale>
          <a:sx n="65" d="100"/>
          <a:sy n="65" d="100"/>
        </p:scale>
        <p:origin x="115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#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#2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B7ED5-2DA3-484F-AC5D-08CD3CF8AADE}" type="doc">
      <dgm:prSet loTypeId="urn:microsoft.com/office/officeart/2008/layout/AlternatingHexagons" loCatId="list" qsTypeId="urn:microsoft.com/office/officeart/2005/8/quickstyle/simple1#1" qsCatId="simple" csTypeId="urn:microsoft.com/office/officeart/2005/8/colors/accent1_1#1" csCatId="accent1" phldr="1"/>
      <dgm:spPr/>
      <dgm:t>
        <a:bodyPr/>
        <a:lstStyle/>
        <a:p>
          <a:endParaRPr lang="zh-CN" altLang="en-US"/>
        </a:p>
      </dgm:t>
    </dgm:pt>
    <dgm:pt modelId="{95A6FC40-5D06-4F1C-B528-4E6455D2CEB9}">
      <dgm:prSet/>
      <dgm:spPr/>
      <dgm:t>
        <a:bodyPr/>
        <a:lstStyle/>
        <a:p>
          <a:r>
            <a:rPr lang="zh-CN" dirty="0"/>
            <a:t>智能化向天基延申！</a:t>
          </a:r>
        </a:p>
      </dgm:t>
    </dgm:pt>
    <dgm:pt modelId="{D8A88461-793E-41DA-A714-7588FAB1064A}" type="parTrans" cxnId="{77C04464-5C62-4D23-9E29-31585A9428AE}">
      <dgm:prSet/>
      <dgm:spPr/>
      <dgm:t>
        <a:bodyPr/>
        <a:lstStyle/>
        <a:p>
          <a:endParaRPr lang="zh-CN" altLang="en-US"/>
        </a:p>
      </dgm:t>
    </dgm:pt>
    <dgm:pt modelId="{2709CDA1-1D26-4662-A26B-E705D00FBA04}" type="sibTrans" cxnId="{77C04464-5C62-4D23-9E29-31585A9428AE}">
      <dgm:prSet/>
      <dgm:spPr/>
      <dgm:t>
        <a:bodyPr/>
        <a:lstStyle/>
        <a:p>
          <a:endParaRPr lang="zh-CN" altLang="en-US"/>
        </a:p>
      </dgm:t>
    </dgm:pt>
    <dgm:pt modelId="{1EF24313-F87A-4D1D-8CFF-B8389993F12F}">
      <dgm:prSet/>
      <dgm:spPr/>
      <dgm:t>
        <a:bodyPr/>
        <a:lstStyle/>
        <a:p>
          <a:r>
            <a:rPr lang="zh-CN" dirty="0"/>
            <a:t>随时随地提供智能服务</a:t>
          </a:r>
        </a:p>
      </dgm:t>
    </dgm:pt>
    <dgm:pt modelId="{D2FA5997-51DF-47F0-8A30-A9546EF7A14E}" type="parTrans" cxnId="{B716D2D9-A284-459B-8C29-73C950EE3CC8}">
      <dgm:prSet/>
      <dgm:spPr/>
      <dgm:t>
        <a:bodyPr/>
        <a:lstStyle/>
        <a:p>
          <a:endParaRPr lang="zh-CN" altLang="en-US"/>
        </a:p>
      </dgm:t>
    </dgm:pt>
    <dgm:pt modelId="{F9AE4313-5316-4DAD-93E8-61F3A1D3176B}" type="sibTrans" cxnId="{B716D2D9-A284-459B-8C29-73C950EE3CC8}">
      <dgm:prSet/>
      <dgm:spPr/>
      <dgm:t>
        <a:bodyPr/>
        <a:lstStyle/>
        <a:p>
          <a:endParaRPr lang="zh-CN" altLang="en-US"/>
        </a:p>
      </dgm:t>
    </dgm:pt>
    <dgm:pt modelId="{29BA3606-265F-403A-B2A9-CA3C8A74AD5B}">
      <dgm:prSet/>
      <dgm:spPr/>
      <dgm:t>
        <a:bodyPr/>
        <a:lstStyle/>
        <a:p>
          <a:r>
            <a:rPr lang="zh-CN" dirty="0"/>
            <a:t>计算能力向天基延申！</a:t>
          </a:r>
        </a:p>
      </dgm:t>
    </dgm:pt>
    <dgm:pt modelId="{079519B8-C888-446F-B333-657A107F6B4D}" type="parTrans" cxnId="{BCFA5B91-67AE-4EA0-8186-DF2C41195DCC}">
      <dgm:prSet/>
      <dgm:spPr/>
      <dgm:t>
        <a:bodyPr/>
        <a:lstStyle/>
        <a:p>
          <a:endParaRPr lang="zh-CN" altLang="en-US"/>
        </a:p>
      </dgm:t>
    </dgm:pt>
    <dgm:pt modelId="{F4B16E48-6197-4D45-A7D5-F12990CD23DB}" type="sibTrans" cxnId="{BCFA5B91-67AE-4EA0-8186-DF2C41195DCC}">
      <dgm:prSet/>
      <dgm:spPr/>
      <dgm:t>
        <a:bodyPr/>
        <a:lstStyle/>
        <a:p>
          <a:endParaRPr lang="zh-CN" altLang="en-US"/>
        </a:p>
      </dgm:t>
    </dgm:pt>
    <dgm:pt modelId="{5AD64D74-BAFE-4ECD-A801-71AE8E598C0F}">
      <dgm:prSet/>
      <dgm:spPr/>
      <dgm:t>
        <a:bodyPr/>
        <a:lstStyle/>
        <a:p>
          <a:r>
            <a:rPr lang="zh-CN" dirty="0"/>
            <a:t>提升业务处理的实时性</a:t>
          </a:r>
        </a:p>
      </dgm:t>
    </dgm:pt>
    <dgm:pt modelId="{2253C621-53A9-4404-A761-312F484299BC}" type="parTrans" cxnId="{9B54C375-2604-4BD2-961A-4A8BB8A224F4}">
      <dgm:prSet/>
      <dgm:spPr/>
      <dgm:t>
        <a:bodyPr/>
        <a:lstStyle/>
        <a:p>
          <a:endParaRPr lang="zh-CN" altLang="en-US"/>
        </a:p>
      </dgm:t>
    </dgm:pt>
    <dgm:pt modelId="{B8EC4CB8-A846-44B6-ABB7-37FCF8322033}" type="sibTrans" cxnId="{9B54C375-2604-4BD2-961A-4A8BB8A224F4}">
      <dgm:prSet/>
      <dgm:spPr/>
      <dgm:t>
        <a:bodyPr/>
        <a:lstStyle/>
        <a:p>
          <a:endParaRPr lang="zh-CN" altLang="en-US"/>
        </a:p>
      </dgm:t>
    </dgm:pt>
    <dgm:pt modelId="{60AC3D64-D278-41B8-B035-F37915866C45}">
      <dgm:prSet/>
      <dgm:spPr/>
      <dgm:t>
        <a:bodyPr/>
        <a:lstStyle/>
        <a:p>
          <a:r>
            <a:rPr lang="zh-CN"/>
            <a:t>网络能力向天基延申！</a:t>
          </a:r>
          <a:endParaRPr lang="zh-CN" dirty="0"/>
        </a:p>
      </dgm:t>
    </dgm:pt>
    <dgm:pt modelId="{D646FEFD-6769-4910-9D96-D736D7C46310}" type="parTrans" cxnId="{C7D51559-45CB-4457-B673-4815E3E8A97D}">
      <dgm:prSet/>
      <dgm:spPr/>
      <dgm:t>
        <a:bodyPr/>
        <a:lstStyle/>
        <a:p>
          <a:endParaRPr lang="zh-CN" altLang="en-US"/>
        </a:p>
      </dgm:t>
    </dgm:pt>
    <dgm:pt modelId="{2ED46DAE-20A9-40A7-B2A0-1BE4C0F5D6DC}" type="sibTrans" cxnId="{C7D51559-45CB-4457-B673-4815E3E8A97D}">
      <dgm:prSet/>
      <dgm:spPr/>
      <dgm:t>
        <a:bodyPr/>
        <a:lstStyle/>
        <a:p>
          <a:endParaRPr lang="zh-CN" altLang="en-US"/>
        </a:p>
      </dgm:t>
    </dgm:pt>
    <dgm:pt modelId="{A2CF1D02-E9BF-43F0-BE46-89E7CADDEC7A}">
      <dgm:prSet/>
      <dgm:spPr/>
      <dgm:t>
        <a:bodyPr/>
        <a:lstStyle/>
        <a:p>
          <a:r>
            <a:rPr lang="zh-CN" dirty="0"/>
            <a:t>天地一体化网络</a:t>
          </a:r>
        </a:p>
      </dgm:t>
    </dgm:pt>
    <dgm:pt modelId="{DCCE960F-C1C4-4C3E-A935-EB164F5287E2}" type="parTrans" cxnId="{A9E41DC9-E4AC-4827-AF9E-F4FA8B5A8ED8}">
      <dgm:prSet/>
      <dgm:spPr/>
      <dgm:t>
        <a:bodyPr/>
        <a:lstStyle/>
        <a:p>
          <a:endParaRPr lang="zh-CN" altLang="en-US"/>
        </a:p>
      </dgm:t>
    </dgm:pt>
    <dgm:pt modelId="{FA87F7E7-9611-4881-B721-157D630B7266}" type="sibTrans" cxnId="{A9E41DC9-E4AC-4827-AF9E-F4FA8B5A8ED8}">
      <dgm:prSet/>
      <dgm:spPr/>
      <dgm:t>
        <a:bodyPr/>
        <a:lstStyle/>
        <a:p>
          <a:endParaRPr lang="zh-CN" altLang="en-US"/>
        </a:p>
      </dgm:t>
    </dgm:pt>
    <dgm:pt modelId="{B5CF24C9-66A5-40EB-A76E-0E7416A9C8BE}" type="pres">
      <dgm:prSet presAssocID="{4F2B7ED5-2DA3-484F-AC5D-08CD3CF8AADE}" presName="Name0" presStyleCnt="0">
        <dgm:presLayoutVars>
          <dgm:chMax/>
          <dgm:chPref/>
          <dgm:dir/>
          <dgm:animLvl val="lvl"/>
        </dgm:presLayoutVars>
      </dgm:prSet>
      <dgm:spPr/>
    </dgm:pt>
    <dgm:pt modelId="{42DE9F9F-9ED5-459D-A409-7E6EFB8F4985}" type="pres">
      <dgm:prSet presAssocID="{95A6FC40-5D06-4F1C-B528-4E6455D2CEB9}" presName="composite" presStyleCnt="0"/>
      <dgm:spPr/>
    </dgm:pt>
    <dgm:pt modelId="{56C82C86-15F4-40AB-8122-B8275D73A3D1}" type="pres">
      <dgm:prSet presAssocID="{95A6FC40-5D06-4F1C-B528-4E6455D2CEB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9858C1F-AE57-4FCC-ABD8-C59A22565FF1}" type="pres">
      <dgm:prSet presAssocID="{95A6FC40-5D06-4F1C-B528-4E6455D2CEB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7DFA0E3-BD87-40B3-9120-62965B906FBF}" type="pres">
      <dgm:prSet presAssocID="{95A6FC40-5D06-4F1C-B528-4E6455D2CEB9}" presName="BalanceSpacing" presStyleCnt="0"/>
      <dgm:spPr/>
    </dgm:pt>
    <dgm:pt modelId="{A92C8FDB-1D8E-4493-829C-C5A909DF00BE}" type="pres">
      <dgm:prSet presAssocID="{95A6FC40-5D06-4F1C-B528-4E6455D2CEB9}" presName="BalanceSpacing1" presStyleCnt="0"/>
      <dgm:spPr/>
    </dgm:pt>
    <dgm:pt modelId="{92CD7FA0-1DDF-424C-8248-4A4396A402BD}" type="pres">
      <dgm:prSet presAssocID="{2709CDA1-1D26-4662-A26B-E705D00FBA04}" presName="Accent1Text" presStyleLbl="node1" presStyleIdx="1" presStyleCnt="6"/>
      <dgm:spPr/>
    </dgm:pt>
    <dgm:pt modelId="{6E1190D8-CB85-47B1-9758-F1EE9AFBDB78}" type="pres">
      <dgm:prSet presAssocID="{2709CDA1-1D26-4662-A26B-E705D00FBA04}" presName="spaceBetweenRectangles" presStyleCnt="0"/>
      <dgm:spPr/>
    </dgm:pt>
    <dgm:pt modelId="{106DC5A3-BCF8-4DCF-8310-823A2924CD36}" type="pres">
      <dgm:prSet presAssocID="{29BA3606-265F-403A-B2A9-CA3C8A74AD5B}" presName="composite" presStyleCnt="0"/>
      <dgm:spPr/>
    </dgm:pt>
    <dgm:pt modelId="{383E5FC8-BCAE-4510-A74D-09AAD91AEF97}" type="pres">
      <dgm:prSet presAssocID="{29BA3606-265F-403A-B2A9-CA3C8A74AD5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550EF25-78E2-4384-9DBC-3CB7BBCB4A83}" type="pres">
      <dgm:prSet presAssocID="{29BA3606-265F-403A-B2A9-CA3C8A74AD5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FC59D84-DA64-4162-84DC-BB992B741F02}" type="pres">
      <dgm:prSet presAssocID="{29BA3606-265F-403A-B2A9-CA3C8A74AD5B}" presName="BalanceSpacing" presStyleCnt="0"/>
      <dgm:spPr/>
    </dgm:pt>
    <dgm:pt modelId="{32BB1636-BEB0-458D-9F5B-9A7C8275E760}" type="pres">
      <dgm:prSet presAssocID="{29BA3606-265F-403A-B2A9-CA3C8A74AD5B}" presName="BalanceSpacing1" presStyleCnt="0"/>
      <dgm:spPr/>
    </dgm:pt>
    <dgm:pt modelId="{29CA4F52-115A-4225-A250-7717A6EC7524}" type="pres">
      <dgm:prSet presAssocID="{F4B16E48-6197-4D45-A7D5-F12990CD23DB}" presName="Accent1Text" presStyleLbl="node1" presStyleIdx="3" presStyleCnt="6"/>
      <dgm:spPr/>
    </dgm:pt>
    <dgm:pt modelId="{8A4D5A22-979E-421E-B8D8-C0D8F767DE99}" type="pres">
      <dgm:prSet presAssocID="{F4B16E48-6197-4D45-A7D5-F12990CD23DB}" presName="spaceBetweenRectangles" presStyleCnt="0"/>
      <dgm:spPr/>
    </dgm:pt>
    <dgm:pt modelId="{EFD32857-D28E-488A-812D-3EBD47527E21}" type="pres">
      <dgm:prSet presAssocID="{60AC3D64-D278-41B8-B035-F37915866C45}" presName="composite" presStyleCnt="0"/>
      <dgm:spPr/>
    </dgm:pt>
    <dgm:pt modelId="{01028A87-D837-4224-B19A-1C8C7DD581DC}" type="pres">
      <dgm:prSet presAssocID="{60AC3D64-D278-41B8-B035-F37915866C4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1C60E24-FC80-4270-8FA2-8432C95D5217}" type="pres">
      <dgm:prSet presAssocID="{60AC3D64-D278-41B8-B035-F37915866C4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5DA5F67-0B79-47CC-ACA1-9FE6CCEC6713}" type="pres">
      <dgm:prSet presAssocID="{60AC3D64-D278-41B8-B035-F37915866C45}" presName="BalanceSpacing" presStyleCnt="0"/>
      <dgm:spPr/>
    </dgm:pt>
    <dgm:pt modelId="{5257D5C4-94B4-46C0-9E61-D0BCFD9B3852}" type="pres">
      <dgm:prSet presAssocID="{60AC3D64-D278-41B8-B035-F37915866C45}" presName="BalanceSpacing1" presStyleCnt="0"/>
      <dgm:spPr/>
    </dgm:pt>
    <dgm:pt modelId="{F64DBD20-780A-4E0B-9A80-E9539C9F63F5}" type="pres">
      <dgm:prSet presAssocID="{2ED46DAE-20A9-40A7-B2A0-1BE4C0F5D6DC}" presName="Accent1Text" presStyleLbl="node1" presStyleIdx="5" presStyleCnt="6"/>
      <dgm:spPr/>
    </dgm:pt>
  </dgm:ptLst>
  <dgm:cxnLst>
    <dgm:cxn modelId="{1BF57A09-1296-42C8-907F-70CCE07CB59B}" type="presOf" srcId="{5AD64D74-BAFE-4ECD-A801-71AE8E598C0F}" destId="{1550EF25-78E2-4384-9DBC-3CB7BBCB4A83}" srcOrd="0" destOrd="0" presId="urn:microsoft.com/office/officeart/2008/layout/AlternatingHexagons"/>
    <dgm:cxn modelId="{BD2D4E63-3610-425A-961C-1C312D329FBB}" type="presOf" srcId="{4F2B7ED5-2DA3-484F-AC5D-08CD3CF8AADE}" destId="{B5CF24C9-66A5-40EB-A76E-0E7416A9C8BE}" srcOrd="0" destOrd="0" presId="urn:microsoft.com/office/officeart/2008/layout/AlternatingHexagons"/>
    <dgm:cxn modelId="{77C04464-5C62-4D23-9E29-31585A9428AE}" srcId="{4F2B7ED5-2DA3-484F-AC5D-08CD3CF8AADE}" destId="{95A6FC40-5D06-4F1C-B528-4E6455D2CEB9}" srcOrd="0" destOrd="0" parTransId="{D8A88461-793E-41DA-A714-7588FAB1064A}" sibTransId="{2709CDA1-1D26-4662-A26B-E705D00FBA04}"/>
    <dgm:cxn modelId="{53E4784F-4C70-47F9-8435-E0076FDEDDD5}" type="presOf" srcId="{29BA3606-265F-403A-B2A9-CA3C8A74AD5B}" destId="{383E5FC8-BCAE-4510-A74D-09AAD91AEF97}" srcOrd="0" destOrd="0" presId="urn:microsoft.com/office/officeart/2008/layout/AlternatingHexagons"/>
    <dgm:cxn modelId="{9B54C375-2604-4BD2-961A-4A8BB8A224F4}" srcId="{29BA3606-265F-403A-B2A9-CA3C8A74AD5B}" destId="{5AD64D74-BAFE-4ECD-A801-71AE8E598C0F}" srcOrd="0" destOrd="0" parTransId="{2253C621-53A9-4404-A761-312F484299BC}" sibTransId="{B8EC4CB8-A846-44B6-ABB7-37FCF8322033}"/>
    <dgm:cxn modelId="{C7D51559-45CB-4457-B673-4815E3E8A97D}" srcId="{4F2B7ED5-2DA3-484F-AC5D-08CD3CF8AADE}" destId="{60AC3D64-D278-41B8-B035-F37915866C45}" srcOrd="2" destOrd="0" parTransId="{D646FEFD-6769-4910-9D96-D736D7C46310}" sibTransId="{2ED46DAE-20A9-40A7-B2A0-1BE4C0F5D6DC}"/>
    <dgm:cxn modelId="{4801E089-7D3C-43EF-B9A5-64C0CFCB80A7}" type="presOf" srcId="{95A6FC40-5D06-4F1C-B528-4E6455D2CEB9}" destId="{56C82C86-15F4-40AB-8122-B8275D73A3D1}" srcOrd="0" destOrd="0" presId="urn:microsoft.com/office/officeart/2008/layout/AlternatingHexagons"/>
    <dgm:cxn modelId="{BCFA5B91-67AE-4EA0-8186-DF2C41195DCC}" srcId="{4F2B7ED5-2DA3-484F-AC5D-08CD3CF8AADE}" destId="{29BA3606-265F-403A-B2A9-CA3C8A74AD5B}" srcOrd="1" destOrd="0" parTransId="{079519B8-C888-446F-B333-657A107F6B4D}" sibTransId="{F4B16E48-6197-4D45-A7D5-F12990CD23DB}"/>
    <dgm:cxn modelId="{F60C7A9A-328D-45EB-A2DA-EA4A75682362}" type="presOf" srcId="{F4B16E48-6197-4D45-A7D5-F12990CD23DB}" destId="{29CA4F52-115A-4225-A250-7717A6EC7524}" srcOrd="0" destOrd="0" presId="urn:microsoft.com/office/officeart/2008/layout/AlternatingHexagons"/>
    <dgm:cxn modelId="{57B36CA5-5215-4BF9-B16B-60B854060AAD}" type="presOf" srcId="{2709CDA1-1D26-4662-A26B-E705D00FBA04}" destId="{92CD7FA0-1DDF-424C-8248-4A4396A402BD}" srcOrd="0" destOrd="0" presId="urn:microsoft.com/office/officeart/2008/layout/AlternatingHexagons"/>
    <dgm:cxn modelId="{47C6E9AE-A54D-4587-AC2B-021906A51A17}" type="presOf" srcId="{2ED46DAE-20A9-40A7-B2A0-1BE4C0F5D6DC}" destId="{F64DBD20-780A-4E0B-9A80-E9539C9F63F5}" srcOrd="0" destOrd="0" presId="urn:microsoft.com/office/officeart/2008/layout/AlternatingHexagons"/>
    <dgm:cxn modelId="{185CCFC0-FECE-4762-911D-CA29262D690F}" type="presOf" srcId="{A2CF1D02-E9BF-43F0-BE46-89E7CADDEC7A}" destId="{A1C60E24-FC80-4270-8FA2-8432C95D5217}" srcOrd="0" destOrd="0" presId="urn:microsoft.com/office/officeart/2008/layout/AlternatingHexagons"/>
    <dgm:cxn modelId="{A9E41DC9-E4AC-4827-AF9E-F4FA8B5A8ED8}" srcId="{60AC3D64-D278-41B8-B035-F37915866C45}" destId="{A2CF1D02-E9BF-43F0-BE46-89E7CADDEC7A}" srcOrd="0" destOrd="0" parTransId="{DCCE960F-C1C4-4C3E-A935-EB164F5287E2}" sibTransId="{FA87F7E7-9611-4881-B721-157D630B7266}"/>
    <dgm:cxn modelId="{6CFA3ECE-3B91-4EF4-A567-273CF00A53F7}" type="presOf" srcId="{1EF24313-F87A-4D1D-8CFF-B8389993F12F}" destId="{19858C1F-AE57-4FCC-ABD8-C59A22565FF1}" srcOrd="0" destOrd="0" presId="urn:microsoft.com/office/officeart/2008/layout/AlternatingHexagons"/>
    <dgm:cxn modelId="{B716D2D9-A284-459B-8C29-73C950EE3CC8}" srcId="{95A6FC40-5D06-4F1C-B528-4E6455D2CEB9}" destId="{1EF24313-F87A-4D1D-8CFF-B8389993F12F}" srcOrd="0" destOrd="0" parTransId="{D2FA5997-51DF-47F0-8A30-A9546EF7A14E}" sibTransId="{F9AE4313-5316-4DAD-93E8-61F3A1D3176B}"/>
    <dgm:cxn modelId="{269985F4-0559-4461-9E21-12AF7948E43C}" type="presOf" srcId="{60AC3D64-D278-41B8-B035-F37915866C45}" destId="{01028A87-D837-4224-B19A-1C8C7DD581DC}" srcOrd="0" destOrd="0" presId="urn:microsoft.com/office/officeart/2008/layout/AlternatingHexagons"/>
    <dgm:cxn modelId="{D6AE72B2-D090-4FFB-842A-845B2ABE8A32}" type="presParOf" srcId="{B5CF24C9-66A5-40EB-A76E-0E7416A9C8BE}" destId="{42DE9F9F-9ED5-459D-A409-7E6EFB8F4985}" srcOrd="0" destOrd="0" presId="urn:microsoft.com/office/officeart/2008/layout/AlternatingHexagons"/>
    <dgm:cxn modelId="{0D726A25-6B56-4FBF-A7D5-C9386A8B6A6A}" type="presParOf" srcId="{42DE9F9F-9ED5-459D-A409-7E6EFB8F4985}" destId="{56C82C86-15F4-40AB-8122-B8275D73A3D1}" srcOrd="0" destOrd="0" presId="urn:microsoft.com/office/officeart/2008/layout/AlternatingHexagons"/>
    <dgm:cxn modelId="{B56E66B6-3CC2-4FAC-B337-F7BA96D35959}" type="presParOf" srcId="{42DE9F9F-9ED5-459D-A409-7E6EFB8F4985}" destId="{19858C1F-AE57-4FCC-ABD8-C59A22565FF1}" srcOrd="1" destOrd="0" presId="urn:microsoft.com/office/officeart/2008/layout/AlternatingHexagons"/>
    <dgm:cxn modelId="{FA2E0C86-CF25-4A60-AA62-9F472F4E32BB}" type="presParOf" srcId="{42DE9F9F-9ED5-459D-A409-7E6EFB8F4985}" destId="{07DFA0E3-BD87-40B3-9120-62965B906FBF}" srcOrd="2" destOrd="0" presId="urn:microsoft.com/office/officeart/2008/layout/AlternatingHexagons"/>
    <dgm:cxn modelId="{D337308E-3D93-456C-9C47-C37720DA9240}" type="presParOf" srcId="{42DE9F9F-9ED5-459D-A409-7E6EFB8F4985}" destId="{A92C8FDB-1D8E-4493-829C-C5A909DF00BE}" srcOrd="3" destOrd="0" presId="urn:microsoft.com/office/officeart/2008/layout/AlternatingHexagons"/>
    <dgm:cxn modelId="{0FEF7D7B-25D5-466C-8D81-5A37892CF28D}" type="presParOf" srcId="{42DE9F9F-9ED5-459D-A409-7E6EFB8F4985}" destId="{92CD7FA0-1DDF-424C-8248-4A4396A402BD}" srcOrd="4" destOrd="0" presId="urn:microsoft.com/office/officeart/2008/layout/AlternatingHexagons"/>
    <dgm:cxn modelId="{646FECD8-02EF-42A6-B644-D7AF92395D73}" type="presParOf" srcId="{B5CF24C9-66A5-40EB-A76E-0E7416A9C8BE}" destId="{6E1190D8-CB85-47B1-9758-F1EE9AFBDB78}" srcOrd="1" destOrd="0" presId="urn:microsoft.com/office/officeart/2008/layout/AlternatingHexagons"/>
    <dgm:cxn modelId="{8160AE32-F20A-45BF-A144-F2CF8329AE29}" type="presParOf" srcId="{B5CF24C9-66A5-40EB-A76E-0E7416A9C8BE}" destId="{106DC5A3-BCF8-4DCF-8310-823A2924CD36}" srcOrd="2" destOrd="0" presId="urn:microsoft.com/office/officeart/2008/layout/AlternatingHexagons"/>
    <dgm:cxn modelId="{78FB3B9A-852B-4591-8A7E-B25BA27DB324}" type="presParOf" srcId="{106DC5A3-BCF8-4DCF-8310-823A2924CD36}" destId="{383E5FC8-BCAE-4510-A74D-09AAD91AEF97}" srcOrd="0" destOrd="0" presId="urn:microsoft.com/office/officeart/2008/layout/AlternatingHexagons"/>
    <dgm:cxn modelId="{FB2ADC18-DC95-4201-89E9-473C9A48AD40}" type="presParOf" srcId="{106DC5A3-BCF8-4DCF-8310-823A2924CD36}" destId="{1550EF25-78E2-4384-9DBC-3CB7BBCB4A83}" srcOrd="1" destOrd="0" presId="urn:microsoft.com/office/officeart/2008/layout/AlternatingHexagons"/>
    <dgm:cxn modelId="{9277160C-8BF8-4264-B7F3-9E12F2A3C86F}" type="presParOf" srcId="{106DC5A3-BCF8-4DCF-8310-823A2924CD36}" destId="{8FC59D84-DA64-4162-84DC-BB992B741F02}" srcOrd="2" destOrd="0" presId="urn:microsoft.com/office/officeart/2008/layout/AlternatingHexagons"/>
    <dgm:cxn modelId="{8808750C-2422-4299-90C3-288052D36004}" type="presParOf" srcId="{106DC5A3-BCF8-4DCF-8310-823A2924CD36}" destId="{32BB1636-BEB0-458D-9F5B-9A7C8275E760}" srcOrd="3" destOrd="0" presId="urn:microsoft.com/office/officeart/2008/layout/AlternatingHexagons"/>
    <dgm:cxn modelId="{059C932F-32FB-4A77-BB85-EAC62315622A}" type="presParOf" srcId="{106DC5A3-BCF8-4DCF-8310-823A2924CD36}" destId="{29CA4F52-115A-4225-A250-7717A6EC7524}" srcOrd="4" destOrd="0" presId="urn:microsoft.com/office/officeart/2008/layout/AlternatingHexagons"/>
    <dgm:cxn modelId="{0017E6E2-76B2-49EA-8F01-51C3AFF65B41}" type="presParOf" srcId="{B5CF24C9-66A5-40EB-A76E-0E7416A9C8BE}" destId="{8A4D5A22-979E-421E-B8D8-C0D8F767DE99}" srcOrd="3" destOrd="0" presId="urn:microsoft.com/office/officeart/2008/layout/AlternatingHexagons"/>
    <dgm:cxn modelId="{9CF8B8D8-B481-488A-8B94-59BEC0CF3208}" type="presParOf" srcId="{B5CF24C9-66A5-40EB-A76E-0E7416A9C8BE}" destId="{EFD32857-D28E-488A-812D-3EBD47527E21}" srcOrd="4" destOrd="0" presId="urn:microsoft.com/office/officeart/2008/layout/AlternatingHexagons"/>
    <dgm:cxn modelId="{2F762565-73FD-4469-8AEA-EEC6CF27D6C5}" type="presParOf" srcId="{EFD32857-D28E-488A-812D-3EBD47527E21}" destId="{01028A87-D837-4224-B19A-1C8C7DD581DC}" srcOrd="0" destOrd="0" presId="urn:microsoft.com/office/officeart/2008/layout/AlternatingHexagons"/>
    <dgm:cxn modelId="{B366B679-F2B0-44F1-B5FF-AAEFA3D5A26F}" type="presParOf" srcId="{EFD32857-D28E-488A-812D-3EBD47527E21}" destId="{A1C60E24-FC80-4270-8FA2-8432C95D5217}" srcOrd="1" destOrd="0" presId="urn:microsoft.com/office/officeart/2008/layout/AlternatingHexagons"/>
    <dgm:cxn modelId="{597CA67D-226D-4F31-9DC3-94FBFF4F74B9}" type="presParOf" srcId="{EFD32857-D28E-488A-812D-3EBD47527E21}" destId="{35DA5F67-0B79-47CC-ACA1-9FE6CCEC6713}" srcOrd="2" destOrd="0" presId="urn:microsoft.com/office/officeart/2008/layout/AlternatingHexagons"/>
    <dgm:cxn modelId="{1EC83FB5-99A6-477A-A8C8-42DCD038058D}" type="presParOf" srcId="{EFD32857-D28E-488A-812D-3EBD47527E21}" destId="{5257D5C4-94B4-46C0-9E61-D0BCFD9B3852}" srcOrd="3" destOrd="0" presId="urn:microsoft.com/office/officeart/2008/layout/AlternatingHexagons"/>
    <dgm:cxn modelId="{54D845EC-C60C-4654-A22A-A2EDD3693493}" type="presParOf" srcId="{EFD32857-D28E-488A-812D-3EBD47527E21}" destId="{F64DBD20-780A-4E0B-9A80-E9539C9F63F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CE8E58-4B3E-4DCF-86A8-C7216F599A72}" type="doc">
      <dgm:prSet loTypeId="urn:microsoft.com/office/officeart/2005/8/layout/arrow4" loCatId="relationship" qsTypeId="urn:microsoft.com/office/officeart/2005/8/quickstyle/simple1#2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86DCC32F-16B4-44E3-A30B-E67A46EDBDFC}">
      <dgm:prSet phldrT="[文本]"/>
      <dgm:spPr/>
      <dgm:t>
        <a:bodyPr/>
        <a:lstStyle/>
        <a:p>
          <a:r>
            <a:rPr lang="zh-CN" altLang="en-US" sz="1400" dirty="0"/>
            <a:t>简化感知层设计，实现计算解耦</a:t>
          </a:r>
        </a:p>
      </dgm:t>
    </dgm:pt>
    <dgm:pt modelId="{37B315AA-C5AD-48FC-9D41-CBE5D9F6165F}" type="parTrans" cxnId="{3ED6B878-7D86-4229-92AD-A46C9EEF4754}">
      <dgm:prSet/>
      <dgm:spPr/>
      <dgm:t>
        <a:bodyPr/>
        <a:lstStyle/>
        <a:p>
          <a:endParaRPr lang="zh-CN" altLang="en-US"/>
        </a:p>
      </dgm:t>
    </dgm:pt>
    <dgm:pt modelId="{9C2D8939-EA34-4D69-82D8-553302FBCDC2}" type="sibTrans" cxnId="{3ED6B878-7D86-4229-92AD-A46C9EEF4754}">
      <dgm:prSet/>
      <dgm:spPr/>
      <dgm:t>
        <a:bodyPr/>
        <a:lstStyle/>
        <a:p>
          <a:endParaRPr lang="zh-CN" altLang="en-US"/>
        </a:p>
      </dgm:t>
    </dgm:pt>
    <dgm:pt modelId="{A4EEFE72-44FB-4E0E-BA92-2F545F2D7B72}">
      <dgm:prSet phldrT="[文本]"/>
      <dgm:spPr/>
      <dgm:t>
        <a:bodyPr/>
        <a:lstStyle/>
        <a:p>
          <a:r>
            <a:rPr lang="zh-CN" altLang="en-US" sz="1400" dirty="0"/>
            <a:t>减低通信开销，实现通信解耦</a:t>
          </a:r>
        </a:p>
      </dgm:t>
    </dgm:pt>
    <dgm:pt modelId="{567BFE43-B0FD-42FF-9AE2-CB704C3B720C}" type="parTrans" cxnId="{0E7B65B2-0BF7-4EFD-907D-333C7F644617}">
      <dgm:prSet/>
      <dgm:spPr/>
      <dgm:t>
        <a:bodyPr/>
        <a:lstStyle/>
        <a:p>
          <a:endParaRPr lang="zh-CN" altLang="en-US"/>
        </a:p>
      </dgm:t>
    </dgm:pt>
    <dgm:pt modelId="{D8A70BAA-06D2-4B05-BEA1-E4F6CE3EA9CA}" type="sibTrans" cxnId="{0E7B65B2-0BF7-4EFD-907D-333C7F644617}">
      <dgm:prSet/>
      <dgm:spPr/>
      <dgm:t>
        <a:bodyPr/>
        <a:lstStyle/>
        <a:p>
          <a:endParaRPr lang="zh-CN" altLang="en-US"/>
        </a:p>
      </dgm:t>
    </dgm:pt>
    <dgm:pt modelId="{E466AF64-AD43-4102-B1EA-8283EBB6BE73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00B050"/>
              </a:solidFill>
            </a:rPr>
            <a:t>优势</a:t>
          </a:r>
        </a:p>
      </dgm:t>
    </dgm:pt>
    <dgm:pt modelId="{D4A32BBE-9009-4E15-BBA5-C984565C3B97}" type="parTrans" cxnId="{9B0238CC-A85C-4B64-9F75-78F1E7770C04}">
      <dgm:prSet/>
      <dgm:spPr/>
      <dgm:t>
        <a:bodyPr/>
        <a:lstStyle/>
        <a:p>
          <a:endParaRPr lang="zh-CN" altLang="en-US"/>
        </a:p>
      </dgm:t>
    </dgm:pt>
    <dgm:pt modelId="{06DFB4E9-E12B-41FC-9DCF-5994940AABAF}" type="sibTrans" cxnId="{9B0238CC-A85C-4B64-9F75-78F1E7770C04}">
      <dgm:prSet/>
      <dgm:spPr/>
      <dgm:t>
        <a:bodyPr/>
        <a:lstStyle/>
        <a:p>
          <a:endParaRPr lang="zh-CN" altLang="en-US"/>
        </a:p>
      </dgm:t>
    </dgm:pt>
    <dgm:pt modelId="{72F88F3D-D9C0-4BA4-8F79-67F5E222880F}">
      <dgm:prSet phldrT="[文本]"/>
      <dgm:spPr/>
      <dgm:t>
        <a:bodyPr/>
        <a:lstStyle/>
        <a:p>
          <a:r>
            <a:rPr lang="zh-CN" altLang="en-US" sz="1400" dirty="0"/>
            <a:t>用户就近访问，实时使用</a:t>
          </a:r>
        </a:p>
      </dgm:t>
    </dgm:pt>
    <dgm:pt modelId="{7DE80DE1-6002-460D-954B-E53264C0616F}" type="parTrans" cxnId="{E3D0829D-081F-4260-AE98-3BDB7D9B8A17}">
      <dgm:prSet/>
      <dgm:spPr/>
      <dgm:t>
        <a:bodyPr/>
        <a:lstStyle/>
        <a:p>
          <a:endParaRPr lang="zh-CN" altLang="en-US"/>
        </a:p>
      </dgm:t>
    </dgm:pt>
    <dgm:pt modelId="{2B54D4A0-8A45-4D23-87D3-B625F9A78AFF}" type="sibTrans" cxnId="{E3D0829D-081F-4260-AE98-3BDB7D9B8A17}">
      <dgm:prSet/>
      <dgm:spPr/>
      <dgm:t>
        <a:bodyPr/>
        <a:lstStyle/>
        <a:p>
          <a:endParaRPr lang="zh-CN" altLang="en-US"/>
        </a:p>
      </dgm:t>
    </dgm:pt>
    <dgm:pt modelId="{2FB81DB6-0357-40B1-9640-13C6438EF880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问题</a:t>
          </a:r>
        </a:p>
      </dgm:t>
    </dgm:pt>
    <dgm:pt modelId="{3A59A9EB-BCBF-4CEA-9378-00136146E02E}" type="parTrans" cxnId="{2A54454F-AA12-489F-A524-DFAF654525FF}">
      <dgm:prSet/>
      <dgm:spPr/>
      <dgm:t>
        <a:bodyPr/>
        <a:lstStyle/>
        <a:p>
          <a:endParaRPr lang="zh-CN" altLang="en-US"/>
        </a:p>
      </dgm:t>
    </dgm:pt>
    <dgm:pt modelId="{D476D9B9-DCE7-4C02-BF31-501B151B7E5B}" type="sibTrans" cxnId="{2A54454F-AA12-489F-A524-DFAF654525FF}">
      <dgm:prSet/>
      <dgm:spPr/>
      <dgm:t>
        <a:bodyPr/>
        <a:lstStyle/>
        <a:p>
          <a:endParaRPr lang="zh-CN" altLang="en-US"/>
        </a:p>
      </dgm:t>
    </dgm:pt>
    <dgm:pt modelId="{2E3E5A48-4DF7-4336-9116-73BED10DFB51}">
      <dgm:prSet phldrT="[文本]"/>
      <dgm:spPr/>
      <dgm:t>
        <a:bodyPr/>
        <a:lstStyle/>
        <a:p>
          <a:r>
            <a:rPr lang="zh-CN" altLang="en-US" dirty="0"/>
            <a:t>如何适应不同的任务</a:t>
          </a:r>
        </a:p>
      </dgm:t>
    </dgm:pt>
    <dgm:pt modelId="{D324A4BE-EE4D-4E83-A59E-3FE2051B941A}" type="parTrans" cxnId="{799AADE4-7288-4494-B425-938841DC5386}">
      <dgm:prSet/>
      <dgm:spPr/>
      <dgm:t>
        <a:bodyPr/>
        <a:lstStyle/>
        <a:p>
          <a:endParaRPr lang="zh-CN" altLang="en-US"/>
        </a:p>
      </dgm:t>
    </dgm:pt>
    <dgm:pt modelId="{13D2F177-7BD1-494A-847A-8954B5B82A38}" type="sibTrans" cxnId="{799AADE4-7288-4494-B425-938841DC5386}">
      <dgm:prSet/>
      <dgm:spPr/>
      <dgm:t>
        <a:bodyPr/>
        <a:lstStyle/>
        <a:p>
          <a:endParaRPr lang="zh-CN" altLang="en-US"/>
        </a:p>
      </dgm:t>
    </dgm:pt>
    <dgm:pt modelId="{61F970AB-F72F-45B0-B6AF-385B7B2B7DC6}">
      <dgm:prSet phldrT="[文本]"/>
      <dgm:spPr/>
      <dgm:t>
        <a:bodyPr/>
        <a:lstStyle/>
        <a:p>
          <a:r>
            <a:rPr lang="zh-CN" altLang="en-US" dirty="0"/>
            <a:t>如何提升效率和可用性</a:t>
          </a:r>
        </a:p>
      </dgm:t>
    </dgm:pt>
    <dgm:pt modelId="{C97429C2-0504-46DD-A5E9-1125F51ECA3B}" type="parTrans" cxnId="{37EF9F7E-5916-4827-BB75-EE4B6F83BD7E}">
      <dgm:prSet/>
      <dgm:spPr/>
      <dgm:t>
        <a:bodyPr/>
        <a:lstStyle/>
        <a:p>
          <a:endParaRPr lang="zh-CN" altLang="en-US"/>
        </a:p>
      </dgm:t>
    </dgm:pt>
    <dgm:pt modelId="{6014B927-6031-4C60-ABCD-551B2FFB34CE}" type="sibTrans" cxnId="{37EF9F7E-5916-4827-BB75-EE4B6F83BD7E}">
      <dgm:prSet/>
      <dgm:spPr/>
      <dgm:t>
        <a:bodyPr/>
        <a:lstStyle/>
        <a:p>
          <a:endParaRPr lang="zh-CN" altLang="en-US"/>
        </a:p>
      </dgm:t>
    </dgm:pt>
    <dgm:pt modelId="{670132F4-0409-478E-9001-BC8104447269}">
      <dgm:prSet phldrT="[文本]"/>
      <dgm:spPr/>
      <dgm:t>
        <a:bodyPr/>
        <a:lstStyle/>
        <a:p>
          <a:r>
            <a:rPr lang="zh-CN" altLang="en-US" dirty="0"/>
            <a:t>如何保障安全性</a:t>
          </a:r>
        </a:p>
      </dgm:t>
    </dgm:pt>
    <dgm:pt modelId="{B22EB73E-4326-4677-8EEF-88503C6C70BC}" type="parTrans" cxnId="{BB204FF0-090D-4BED-8E53-9162F0F7669E}">
      <dgm:prSet/>
      <dgm:spPr/>
      <dgm:t>
        <a:bodyPr/>
        <a:lstStyle/>
        <a:p>
          <a:endParaRPr lang="zh-CN" altLang="en-US"/>
        </a:p>
      </dgm:t>
    </dgm:pt>
    <dgm:pt modelId="{56F36C8A-9F36-4248-9DAC-61694DCE645A}" type="sibTrans" cxnId="{BB204FF0-090D-4BED-8E53-9162F0F7669E}">
      <dgm:prSet/>
      <dgm:spPr/>
      <dgm:t>
        <a:bodyPr/>
        <a:lstStyle/>
        <a:p>
          <a:endParaRPr lang="zh-CN" altLang="en-US"/>
        </a:p>
      </dgm:t>
    </dgm:pt>
    <dgm:pt modelId="{4C998D7D-D8E7-4B07-9655-3492C5F28C6E}">
      <dgm:prSet phldrT="[文本]"/>
      <dgm:spPr/>
      <dgm:t>
        <a:bodyPr/>
        <a:lstStyle/>
        <a:p>
          <a:r>
            <a:rPr lang="zh-CN" altLang="en-US" dirty="0"/>
            <a:t>如何管理</a:t>
          </a:r>
        </a:p>
      </dgm:t>
    </dgm:pt>
    <dgm:pt modelId="{B60DCBB4-8F81-4AE4-996B-D176D19C1109}" type="parTrans" cxnId="{157ED568-241E-4395-B696-2A2449A8B089}">
      <dgm:prSet/>
      <dgm:spPr/>
      <dgm:t>
        <a:bodyPr/>
        <a:lstStyle/>
        <a:p>
          <a:endParaRPr lang="zh-CN" altLang="en-US"/>
        </a:p>
      </dgm:t>
    </dgm:pt>
    <dgm:pt modelId="{E3C8FA61-A546-4EF4-9F1C-5F656EBC1D7B}" type="sibTrans" cxnId="{157ED568-241E-4395-B696-2A2449A8B089}">
      <dgm:prSet/>
      <dgm:spPr/>
      <dgm:t>
        <a:bodyPr/>
        <a:lstStyle/>
        <a:p>
          <a:endParaRPr lang="zh-CN" altLang="en-US"/>
        </a:p>
      </dgm:t>
    </dgm:pt>
    <dgm:pt modelId="{E5AA9103-5DF9-4A90-8BDC-B4CC89E1B7B5}" type="pres">
      <dgm:prSet presAssocID="{84CE8E58-4B3E-4DCF-86A8-C7216F599A72}" presName="compositeShape" presStyleCnt="0">
        <dgm:presLayoutVars>
          <dgm:chMax val="2"/>
          <dgm:dir/>
          <dgm:resizeHandles val="exact"/>
        </dgm:presLayoutVars>
      </dgm:prSet>
      <dgm:spPr/>
    </dgm:pt>
    <dgm:pt modelId="{0DA2DFCB-47C8-4872-A0D4-58E792DB6169}" type="pres">
      <dgm:prSet presAssocID="{E466AF64-AD43-4102-B1EA-8283EBB6BE73}" presName="upArrow" presStyleLbl="node1" presStyleIdx="0" presStyleCnt="2" custScaleX="68441" custScaleY="88161"/>
      <dgm:spPr>
        <a:solidFill>
          <a:schemeClr val="accent6">
            <a:lumMod val="75000"/>
          </a:schemeClr>
        </a:solidFill>
      </dgm:spPr>
    </dgm:pt>
    <dgm:pt modelId="{CF00AB9C-F008-4156-9125-D0A6CF26D17F}" type="pres">
      <dgm:prSet presAssocID="{E466AF64-AD43-4102-B1EA-8283EBB6BE73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CB6096F8-0FA0-4027-BDEE-454A2EA48DD1}" type="pres">
      <dgm:prSet presAssocID="{2FB81DB6-0357-40B1-9640-13C6438EF880}" presName="downArrow" presStyleLbl="node1" presStyleIdx="1" presStyleCnt="2" custScaleX="67418" custScaleY="85485"/>
      <dgm:spPr>
        <a:solidFill>
          <a:srgbClr val="C00000"/>
        </a:solidFill>
      </dgm:spPr>
    </dgm:pt>
    <dgm:pt modelId="{175AE487-482E-4F5D-AF02-A67FF613E0C4}" type="pres">
      <dgm:prSet presAssocID="{2FB81DB6-0357-40B1-9640-13C6438EF880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52191612-306C-4BBC-B8FC-59A453165241}" type="presOf" srcId="{670132F4-0409-478E-9001-BC8104447269}" destId="{175AE487-482E-4F5D-AF02-A67FF613E0C4}" srcOrd="0" destOrd="3" presId="urn:microsoft.com/office/officeart/2005/8/layout/arrow4"/>
    <dgm:cxn modelId="{CBA34B48-0357-4750-B269-B584FAA52106}" type="presOf" srcId="{86DCC32F-16B4-44E3-A30B-E67A46EDBDFC}" destId="{CF00AB9C-F008-4156-9125-D0A6CF26D17F}" srcOrd="0" destOrd="1" presId="urn:microsoft.com/office/officeart/2005/8/layout/arrow4"/>
    <dgm:cxn modelId="{157ED568-241E-4395-B696-2A2449A8B089}" srcId="{2FB81DB6-0357-40B1-9640-13C6438EF880}" destId="{4C998D7D-D8E7-4B07-9655-3492C5F28C6E}" srcOrd="3" destOrd="0" parTransId="{B60DCBB4-8F81-4AE4-996B-D176D19C1109}" sibTransId="{E3C8FA61-A546-4EF4-9F1C-5F656EBC1D7B}"/>
    <dgm:cxn modelId="{DCF2646E-1E4F-467D-83B5-019226664D7D}" type="presOf" srcId="{4C998D7D-D8E7-4B07-9655-3492C5F28C6E}" destId="{175AE487-482E-4F5D-AF02-A67FF613E0C4}" srcOrd="0" destOrd="4" presId="urn:microsoft.com/office/officeart/2005/8/layout/arrow4"/>
    <dgm:cxn modelId="{2A54454F-AA12-489F-A524-DFAF654525FF}" srcId="{84CE8E58-4B3E-4DCF-86A8-C7216F599A72}" destId="{2FB81DB6-0357-40B1-9640-13C6438EF880}" srcOrd="1" destOrd="0" parTransId="{3A59A9EB-BCBF-4CEA-9378-00136146E02E}" sibTransId="{D476D9B9-DCE7-4C02-BF31-501B151B7E5B}"/>
    <dgm:cxn modelId="{61139874-0517-4455-8A5D-C56D6A9FC472}" type="presOf" srcId="{2FB81DB6-0357-40B1-9640-13C6438EF880}" destId="{175AE487-482E-4F5D-AF02-A67FF613E0C4}" srcOrd="0" destOrd="0" presId="urn:microsoft.com/office/officeart/2005/8/layout/arrow4"/>
    <dgm:cxn modelId="{3ED6B878-7D86-4229-92AD-A46C9EEF4754}" srcId="{E466AF64-AD43-4102-B1EA-8283EBB6BE73}" destId="{86DCC32F-16B4-44E3-A30B-E67A46EDBDFC}" srcOrd="0" destOrd="0" parTransId="{37B315AA-C5AD-48FC-9D41-CBE5D9F6165F}" sibTransId="{9C2D8939-EA34-4D69-82D8-553302FBCDC2}"/>
    <dgm:cxn modelId="{37EF9F7E-5916-4827-BB75-EE4B6F83BD7E}" srcId="{2FB81DB6-0357-40B1-9640-13C6438EF880}" destId="{61F970AB-F72F-45B0-B6AF-385B7B2B7DC6}" srcOrd="1" destOrd="0" parTransId="{C97429C2-0504-46DD-A5E9-1125F51ECA3B}" sibTransId="{6014B927-6031-4C60-ABCD-551B2FFB34CE}"/>
    <dgm:cxn modelId="{93055084-BF93-42C6-A107-D51108C78BB6}" type="presOf" srcId="{2E3E5A48-4DF7-4336-9116-73BED10DFB51}" destId="{175AE487-482E-4F5D-AF02-A67FF613E0C4}" srcOrd="0" destOrd="1" presId="urn:microsoft.com/office/officeart/2005/8/layout/arrow4"/>
    <dgm:cxn modelId="{68C19487-66EC-4511-AA33-5E308C6E1BE7}" type="presOf" srcId="{E466AF64-AD43-4102-B1EA-8283EBB6BE73}" destId="{CF00AB9C-F008-4156-9125-D0A6CF26D17F}" srcOrd="0" destOrd="0" presId="urn:microsoft.com/office/officeart/2005/8/layout/arrow4"/>
    <dgm:cxn modelId="{E3D0829D-081F-4260-AE98-3BDB7D9B8A17}" srcId="{E466AF64-AD43-4102-B1EA-8283EBB6BE73}" destId="{72F88F3D-D9C0-4BA4-8F79-67F5E222880F}" srcOrd="2" destOrd="0" parTransId="{7DE80DE1-6002-460D-954B-E53264C0616F}" sibTransId="{2B54D4A0-8A45-4D23-87D3-B625F9A78AFF}"/>
    <dgm:cxn modelId="{48AD189E-FA6A-4164-88D6-1AA1CE139535}" type="presOf" srcId="{72F88F3D-D9C0-4BA4-8F79-67F5E222880F}" destId="{CF00AB9C-F008-4156-9125-D0A6CF26D17F}" srcOrd="0" destOrd="3" presId="urn:microsoft.com/office/officeart/2005/8/layout/arrow4"/>
    <dgm:cxn modelId="{0E7B65B2-0BF7-4EFD-907D-333C7F644617}" srcId="{E466AF64-AD43-4102-B1EA-8283EBB6BE73}" destId="{A4EEFE72-44FB-4E0E-BA92-2F545F2D7B72}" srcOrd="1" destOrd="0" parTransId="{567BFE43-B0FD-42FF-9AE2-CB704C3B720C}" sibTransId="{D8A70BAA-06D2-4B05-BEA1-E4F6CE3EA9CA}"/>
    <dgm:cxn modelId="{F0A3F2C6-48BF-4C9A-9B45-D53893547624}" type="presOf" srcId="{A4EEFE72-44FB-4E0E-BA92-2F545F2D7B72}" destId="{CF00AB9C-F008-4156-9125-D0A6CF26D17F}" srcOrd="0" destOrd="2" presId="urn:microsoft.com/office/officeart/2005/8/layout/arrow4"/>
    <dgm:cxn modelId="{9B0238CC-A85C-4B64-9F75-78F1E7770C04}" srcId="{84CE8E58-4B3E-4DCF-86A8-C7216F599A72}" destId="{E466AF64-AD43-4102-B1EA-8283EBB6BE73}" srcOrd="0" destOrd="0" parTransId="{D4A32BBE-9009-4E15-BBA5-C984565C3B97}" sibTransId="{06DFB4E9-E12B-41FC-9DCF-5994940AABAF}"/>
    <dgm:cxn modelId="{795A33D2-7E7E-40AA-A40F-06E12C89353A}" type="presOf" srcId="{61F970AB-F72F-45B0-B6AF-385B7B2B7DC6}" destId="{175AE487-482E-4F5D-AF02-A67FF613E0C4}" srcOrd="0" destOrd="2" presId="urn:microsoft.com/office/officeart/2005/8/layout/arrow4"/>
    <dgm:cxn modelId="{799AADE4-7288-4494-B425-938841DC5386}" srcId="{2FB81DB6-0357-40B1-9640-13C6438EF880}" destId="{2E3E5A48-4DF7-4336-9116-73BED10DFB51}" srcOrd="0" destOrd="0" parTransId="{D324A4BE-EE4D-4E83-A59E-3FE2051B941A}" sibTransId="{13D2F177-7BD1-494A-847A-8954B5B82A38}"/>
    <dgm:cxn modelId="{58CF82EF-5FB3-4729-9978-0D13BAA96BDD}" type="presOf" srcId="{84CE8E58-4B3E-4DCF-86A8-C7216F599A72}" destId="{E5AA9103-5DF9-4A90-8BDC-B4CC89E1B7B5}" srcOrd="0" destOrd="0" presId="urn:microsoft.com/office/officeart/2005/8/layout/arrow4"/>
    <dgm:cxn modelId="{BB204FF0-090D-4BED-8E53-9162F0F7669E}" srcId="{2FB81DB6-0357-40B1-9640-13C6438EF880}" destId="{670132F4-0409-478E-9001-BC8104447269}" srcOrd="2" destOrd="0" parTransId="{B22EB73E-4326-4677-8EEF-88503C6C70BC}" sibTransId="{56F36C8A-9F36-4248-9DAC-61694DCE645A}"/>
    <dgm:cxn modelId="{3081FEDD-4E17-46D4-8D00-7839BEC629D9}" type="presParOf" srcId="{E5AA9103-5DF9-4A90-8BDC-B4CC89E1B7B5}" destId="{0DA2DFCB-47C8-4872-A0D4-58E792DB6169}" srcOrd="0" destOrd="0" presId="urn:microsoft.com/office/officeart/2005/8/layout/arrow4"/>
    <dgm:cxn modelId="{56BFE02A-B730-4F37-AD9E-6090C27E623F}" type="presParOf" srcId="{E5AA9103-5DF9-4A90-8BDC-B4CC89E1B7B5}" destId="{CF00AB9C-F008-4156-9125-D0A6CF26D17F}" srcOrd="1" destOrd="0" presId="urn:microsoft.com/office/officeart/2005/8/layout/arrow4"/>
    <dgm:cxn modelId="{9B80DB02-456C-4E57-8AE3-09B4A5249CF4}" type="presParOf" srcId="{E5AA9103-5DF9-4A90-8BDC-B4CC89E1B7B5}" destId="{CB6096F8-0FA0-4027-BDEE-454A2EA48DD1}" srcOrd="2" destOrd="0" presId="urn:microsoft.com/office/officeart/2005/8/layout/arrow4"/>
    <dgm:cxn modelId="{ABF02ECE-C34A-4657-9D23-CB2A1568CA90}" type="presParOf" srcId="{E5AA9103-5DF9-4A90-8BDC-B4CC89E1B7B5}" destId="{175AE487-482E-4F5D-AF02-A67FF613E0C4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1FEB18-E39F-43A8-B8DB-5BFFB17EE55F}" type="doc">
      <dgm:prSet loTypeId="urn:microsoft.com/office/officeart/2005/8/layout/cycle4#1" loCatId="cycle" qsTypeId="urn:microsoft.com/office/officeart/2005/8/quickstyle/simple1#3" qsCatId="simple" csTypeId="urn:microsoft.com/office/officeart/2005/8/colors/accent1_1#2" csCatId="accent1" phldr="1"/>
      <dgm:spPr/>
      <dgm:t>
        <a:bodyPr/>
        <a:lstStyle/>
        <a:p>
          <a:endParaRPr lang="zh-CN" altLang="en-US"/>
        </a:p>
      </dgm:t>
    </dgm:pt>
    <dgm:pt modelId="{660E78C3-1801-46F9-B6A7-4D9D6B1AC674}">
      <dgm:prSet custT="1"/>
      <dgm:spPr/>
      <dgm:t>
        <a:bodyPr/>
        <a:lstStyle/>
        <a:p>
          <a:r>
            <a:rPr lang="zh-CN" altLang="en-US" sz="2000" dirty="0"/>
            <a:t>资源能力</a:t>
          </a:r>
        </a:p>
      </dgm:t>
    </dgm:pt>
    <dgm:pt modelId="{F3C000BC-519E-49BE-92DD-6B88C88C6C3D}" type="parTrans" cxnId="{6ABA9E05-32BF-4169-8822-2E83A7F42E8F}">
      <dgm:prSet/>
      <dgm:spPr/>
      <dgm:t>
        <a:bodyPr/>
        <a:lstStyle/>
        <a:p>
          <a:endParaRPr lang="zh-CN" altLang="en-US"/>
        </a:p>
      </dgm:t>
    </dgm:pt>
    <dgm:pt modelId="{368FD052-9718-43E5-BEA1-E34A335358DE}" type="sibTrans" cxnId="{6ABA9E05-32BF-4169-8822-2E83A7F42E8F}">
      <dgm:prSet/>
      <dgm:spPr/>
      <dgm:t>
        <a:bodyPr/>
        <a:lstStyle/>
        <a:p>
          <a:endParaRPr lang="zh-CN" altLang="en-US"/>
        </a:p>
      </dgm:t>
    </dgm:pt>
    <dgm:pt modelId="{B9480268-16AD-4379-BCD5-A7EB387C5595}">
      <dgm:prSet custT="1"/>
      <dgm:spPr/>
      <dgm:t>
        <a:bodyPr/>
        <a:lstStyle/>
        <a:p>
          <a:r>
            <a:rPr lang="zh-CN" altLang="en-US" sz="1200" dirty="0">
              <a:latin typeface="微软雅黑" panose="020B0503020204020204" charset="-122"/>
              <a:ea typeface="微软雅黑" panose="020B0503020204020204" charset="-122"/>
            </a:rPr>
            <a:t>提供相关计算、存储资源，实现计算解耦</a:t>
          </a:r>
        </a:p>
      </dgm:t>
    </dgm:pt>
    <dgm:pt modelId="{9494CA47-F189-4244-867D-74249519B766}" type="parTrans" cxnId="{3AAF6867-775E-432A-9257-195AD303C943}">
      <dgm:prSet/>
      <dgm:spPr/>
      <dgm:t>
        <a:bodyPr/>
        <a:lstStyle/>
        <a:p>
          <a:endParaRPr lang="zh-CN" altLang="en-US"/>
        </a:p>
      </dgm:t>
    </dgm:pt>
    <dgm:pt modelId="{F9567495-5A55-4683-8944-5825145CA753}" type="sibTrans" cxnId="{3AAF6867-775E-432A-9257-195AD303C943}">
      <dgm:prSet/>
      <dgm:spPr/>
      <dgm:t>
        <a:bodyPr/>
        <a:lstStyle/>
        <a:p>
          <a:endParaRPr lang="zh-CN" altLang="en-US"/>
        </a:p>
      </dgm:t>
    </dgm:pt>
    <dgm:pt modelId="{25B5AB82-A92F-4871-8738-9D1687554FA9}">
      <dgm:prSet custT="1"/>
      <dgm:spPr/>
      <dgm:t>
        <a:bodyPr/>
        <a:lstStyle/>
        <a:p>
          <a:r>
            <a:rPr lang="zh-CN" altLang="en-US" sz="1200" dirty="0">
              <a:latin typeface="微软雅黑" panose="020B0503020204020204" charset="-122"/>
              <a:ea typeface="微软雅黑" panose="020B0503020204020204" charset="-122"/>
            </a:rPr>
            <a:t>提供数据接入能力，实现应用层数据对接</a:t>
          </a:r>
        </a:p>
      </dgm:t>
    </dgm:pt>
    <dgm:pt modelId="{F4DDB4B3-766E-4EE9-96E0-3BCDD42A71F6}" type="parTrans" cxnId="{3D3F6ADF-77EC-485C-AA09-41D95D241271}">
      <dgm:prSet/>
      <dgm:spPr/>
      <dgm:t>
        <a:bodyPr/>
        <a:lstStyle/>
        <a:p>
          <a:endParaRPr lang="zh-CN" altLang="en-US"/>
        </a:p>
      </dgm:t>
    </dgm:pt>
    <dgm:pt modelId="{5ADD8345-947F-4781-B6C0-A530D0A58DFA}" type="sibTrans" cxnId="{3D3F6ADF-77EC-485C-AA09-41D95D241271}">
      <dgm:prSet/>
      <dgm:spPr/>
      <dgm:t>
        <a:bodyPr/>
        <a:lstStyle/>
        <a:p>
          <a:endParaRPr lang="zh-CN" altLang="en-US"/>
        </a:p>
      </dgm:t>
    </dgm:pt>
    <dgm:pt modelId="{BBDE992E-4833-4B5B-8CA0-E25D2A70B527}">
      <dgm:prSet custT="1"/>
      <dgm:spPr/>
      <dgm:t>
        <a:bodyPr/>
        <a:lstStyle/>
        <a:p>
          <a:r>
            <a:rPr lang="zh-CN" altLang="en-US" sz="2000" dirty="0"/>
            <a:t>管理能力</a:t>
          </a:r>
        </a:p>
      </dgm:t>
    </dgm:pt>
    <dgm:pt modelId="{41F48375-A3AF-44E4-82DA-7C31524015E6}" type="parTrans" cxnId="{89F5D053-198B-4480-A692-369B81DC7F07}">
      <dgm:prSet/>
      <dgm:spPr/>
      <dgm:t>
        <a:bodyPr/>
        <a:lstStyle/>
        <a:p>
          <a:endParaRPr lang="zh-CN" altLang="en-US"/>
        </a:p>
      </dgm:t>
    </dgm:pt>
    <dgm:pt modelId="{AB4BA79F-B3EA-4974-8167-7392A6414A0B}" type="sibTrans" cxnId="{89F5D053-198B-4480-A692-369B81DC7F07}">
      <dgm:prSet/>
      <dgm:spPr/>
      <dgm:t>
        <a:bodyPr/>
        <a:lstStyle/>
        <a:p>
          <a:endParaRPr lang="zh-CN" altLang="en-US"/>
        </a:p>
      </dgm:t>
    </dgm:pt>
    <dgm:pt modelId="{35A18FA2-BB67-479E-A612-97AE54A14059}">
      <dgm:prSet custT="1"/>
      <dgm:spPr/>
      <dgm:t>
        <a:bodyPr/>
        <a:lstStyle/>
        <a:p>
          <a:pPr marL="0" indent="0"/>
          <a:r>
            <a:rPr lang="zh-CN" altLang="en-US" sz="1200" dirty="0">
              <a:latin typeface="微软雅黑" panose="020B0503020204020204" charset="-122"/>
              <a:ea typeface="微软雅黑" panose="020B0503020204020204" charset="-122"/>
            </a:rPr>
            <a:t>全部平台监控、可管理、可升级</a:t>
          </a:r>
        </a:p>
      </dgm:t>
    </dgm:pt>
    <dgm:pt modelId="{23198569-7C2F-4F85-A233-56A1CD171A70}" type="parTrans" cxnId="{437A96BE-047F-452F-B6AB-52C4299A4DBA}">
      <dgm:prSet/>
      <dgm:spPr/>
      <dgm:t>
        <a:bodyPr/>
        <a:lstStyle/>
        <a:p>
          <a:endParaRPr lang="zh-CN" altLang="en-US"/>
        </a:p>
      </dgm:t>
    </dgm:pt>
    <dgm:pt modelId="{2D9F7B3B-4354-44D0-8825-7AADD71C5F08}" type="sibTrans" cxnId="{437A96BE-047F-452F-B6AB-52C4299A4DBA}">
      <dgm:prSet/>
      <dgm:spPr/>
      <dgm:t>
        <a:bodyPr/>
        <a:lstStyle/>
        <a:p>
          <a:endParaRPr lang="zh-CN" altLang="en-US"/>
        </a:p>
      </dgm:t>
    </dgm:pt>
    <dgm:pt modelId="{F9A7D4CD-A44F-44D7-AD67-470FAFFB1444}">
      <dgm:prSet custT="1"/>
      <dgm:spPr/>
      <dgm:t>
        <a:bodyPr/>
        <a:lstStyle/>
        <a:p>
          <a:pPr marL="57150" indent="0"/>
          <a:r>
            <a:rPr lang="zh-CN" altLang="en-US" sz="1200" dirty="0">
              <a:latin typeface="微软雅黑" panose="020B0503020204020204" charset="-122"/>
              <a:ea typeface="微软雅黑" panose="020B0503020204020204" charset="-122"/>
            </a:rPr>
            <a:t>实现一定程度的自动维护</a:t>
          </a:r>
        </a:p>
      </dgm:t>
    </dgm:pt>
    <dgm:pt modelId="{C10EB736-1862-4307-97E7-567B9E744502}" type="parTrans" cxnId="{581BE8CD-8C0C-48E9-B589-56CF9098D03F}">
      <dgm:prSet/>
      <dgm:spPr/>
      <dgm:t>
        <a:bodyPr/>
        <a:lstStyle/>
        <a:p>
          <a:endParaRPr lang="zh-CN" altLang="en-US"/>
        </a:p>
      </dgm:t>
    </dgm:pt>
    <dgm:pt modelId="{28180911-7908-4576-A3E9-2B82DE04E15E}" type="sibTrans" cxnId="{581BE8CD-8C0C-48E9-B589-56CF9098D03F}">
      <dgm:prSet/>
      <dgm:spPr/>
      <dgm:t>
        <a:bodyPr/>
        <a:lstStyle/>
        <a:p>
          <a:endParaRPr lang="zh-CN" altLang="en-US"/>
        </a:p>
      </dgm:t>
    </dgm:pt>
    <dgm:pt modelId="{E9271913-CB30-4D15-9D7C-3CBCCBC082E1}">
      <dgm:prSet custT="1"/>
      <dgm:spPr/>
      <dgm:t>
        <a:bodyPr/>
        <a:lstStyle/>
        <a:p>
          <a:r>
            <a:rPr lang="zh-CN" altLang="en-US" sz="2000"/>
            <a:t>安全能力</a:t>
          </a:r>
        </a:p>
      </dgm:t>
    </dgm:pt>
    <dgm:pt modelId="{EE9C1F02-1324-4F8B-946D-631A118A5E1D}" type="parTrans" cxnId="{1A07CE61-CDBB-490C-955E-8EB6C0791016}">
      <dgm:prSet/>
      <dgm:spPr/>
      <dgm:t>
        <a:bodyPr/>
        <a:lstStyle/>
        <a:p>
          <a:endParaRPr lang="zh-CN" altLang="en-US"/>
        </a:p>
      </dgm:t>
    </dgm:pt>
    <dgm:pt modelId="{CD1CB657-283A-4337-8EB7-811E8F04271E}" type="sibTrans" cxnId="{1A07CE61-CDBB-490C-955E-8EB6C0791016}">
      <dgm:prSet/>
      <dgm:spPr/>
      <dgm:t>
        <a:bodyPr/>
        <a:lstStyle/>
        <a:p>
          <a:endParaRPr lang="zh-CN" altLang="en-US"/>
        </a:p>
      </dgm:t>
    </dgm:pt>
    <dgm:pt modelId="{3DBFFFA7-B1EC-4706-95FD-4D4AA01D1137}">
      <dgm:prSet/>
      <dgm:spPr/>
      <dgm:t>
        <a:bodyPr/>
        <a:lstStyle/>
        <a:p>
          <a:r>
            <a:rPr lang="zh-CN" dirty="0">
              <a:latin typeface="微软雅黑" panose="020B0503020204020204" charset="-122"/>
              <a:ea typeface="微软雅黑" panose="020B0503020204020204" charset="-122"/>
            </a:rPr>
            <a:t>主要强调接口安全性</a:t>
          </a:r>
        </a:p>
      </dgm:t>
    </dgm:pt>
    <dgm:pt modelId="{FA696607-54E2-4139-8ABB-8D724142576F}" type="parTrans" cxnId="{340B6DFB-D5EC-4DD1-8BDB-F489D2C50D05}">
      <dgm:prSet/>
      <dgm:spPr/>
      <dgm:t>
        <a:bodyPr/>
        <a:lstStyle/>
        <a:p>
          <a:endParaRPr lang="zh-CN" altLang="en-US"/>
        </a:p>
      </dgm:t>
    </dgm:pt>
    <dgm:pt modelId="{163E4460-A5C3-4740-B92B-E520B0FAD28A}" type="sibTrans" cxnId="{340B6DFB-D5EC-4DD1-8BDB-F489D2C50D05}">
      <dgm:prSet/>
      <dgm:spPr/>
      <dgm:t>
        <a:bodyPr/>
        <a:lstStyle/>
        <a:p>
          <a:endParaRPr lang="zh-CN" altLang="en-US"/>
        </a:p>
      </dgm:t>
    </dgm:pt>
    <dgm:pt modelId="{34E6CDFA-400A-4640-8E71-6CC1F161A459}">
      <dgm:prSet/>
      <dgm:spPr/>
      <dgm:t>
        <a:bodyPr/>
        <a:lstStyle/>
        <a:p>
          <a:r>
            <a:rPr lang="zh-CN" dirty="0">
              <a:latin typeface="微软雅黑" panose="020B0503020204020204" charset="-122"/>
              <a:ea typeface="微软雅黑" panose="020B0503020204020204" charset="-122"/>
            </a:rPr>
            <a:t>真实性、保密性</a:t>
          </a:r>
        </a:p>
      </dgm:t>
    </dgm:pt>
    <dgm:pt modelId="{19E38A98-3CBD-4EA3-8B3D-0BF6F9485687}" type="parTrans" cxnId="{938B1B7B-E5CA-4992-867E-83B5A13DE1C3}">
      <dgm:prSet/>
      <dgm:spPr/>
      <dgm:t>
        <a:bodyPr/>
        <a:lstStyle/>
        <a:p>
          <a:endParaRPr lang="zh-CN" altLang="en-US"/>
        </a:p>
      </dgm:t>
    </dgm:pt>
    <dgm:pt modelId="{4CB149E0-7EC0-47F4-B13E-038BCB53D1C4}" type="sibTrans" cxnId="{938B1B7B-E5CA-4992-867E-83B5A13DE1C3}">
      <dgm:prSet/>
      <dgm:spPr/>
      <dgm:t>
        <a:bodyPr/>
        <a:lstStyle/>
        <a:p>
          <a:endParaRPr lang="zh-CN" altLang="en-US"/>
        </a:p>
      </dgm:t>
    </dgm:pt>
    <dgm:pt modelId="{3754A24E-C9CB-4A08-A415-5A0FC23829FE}">
      <dgm:prSet custT="1"/>
      <dgm:spPr/>
      <dgm:t>
        <a:bodyPr/>
        <a:lstStyle/>
        <a:p>
          <a:r>
            <a:rPr lang="zh-CN" altLang="en-US" sz="2000" dirty="0"/>
            <a:t>可用能力</a:t>
          </a:r>
        </a:p>
      </dgm:t>
    </dgm:pt>
    <dgm:pt modelId="{2AC14B0B-B9F3-4D59-AC81-7C36F16D53F1}" type="parTrans" cxnId="{5F8FCC91-AE1C-4EDA-A5DC-7F329FAF73BF}">
      <dgm:prSet/>
      <dgm:spPr/>
      <dgm:t>
        <a:bodyPr/>
        <a:lstStyle/>
        <a:p>
          <a:endParaRPr lang="zh-CN" altLang="en-US"/>
        </a:p>
      </dgm:t>
    </dgm:pt>
    <dgm:pt modelId="{FCD9CE12-A524-49F5-9CBD-332F32353F7B}" type="sibTrans" cxnId="{5F8FCC91-AE1C-4EDA-A5DC-7F329FAF73BF}">
      <dgm:prSet/>
      <dgm:spPr/>
      <dgm:t>
        <a:bodyPr/>
        <a:lstStyle/>
        <a:p>
          <a:endParaRPr lang="zh-CN" altLang="en-US"/>
        </a:p>
      </dgm:t>
    </dgm:pt>
    <dgm:pt modelId="{4E612F90-EB7B-4B31-9D3A-F0EEF32D4903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</a:rPr>
            <a:t>星上业务</a:t>
          </a:r>
          <a:r>
            <a:rPr lang="zh-CN" dirty="0">
              <a:latin typeface="微软雅黑" panose="020B0503020204020204" charset="-122"/>
              <a:ea typeface="微软雅黑" panose="020B0503020204020204" charset="-122"/>
            </a:rPr>
            <a:t>可用性</a:t>
          </a:r>
        </a:p>
      </dgm:t>
    </dgm:pt>
    <dgm:pt modelId="{45A9E2D6-3854-4851-800D-A35D5829D583}" type="parTrans" cxnId="{27F4408C-75DC-4C5D-9942-0BD6065651B8}">
      <dgm:prSet/>
      <dgm:spPr/>
      <dgm:t>
        <a:bodyPr/>
        <a:lstStyle/>
        <a:p>
          <a:endParaRPr lang="zh-CN" altLang="en-US"/>
        </a:p>
      </dgm:t>
    </dgm:pt>
    <dgm:pt modelId="{8B9BBE5D-11CC-4FED-9527-A169E27763AB}" type="sibTrans" cxnId="{27F4408C-75DC-4C5D-9942-0BD6065651B8}">
      <dgm:prSet/>
      <dgm:spPr/>
      <dgm:t>
        <a:bodyPr/>
        <a:lstStyle/>
        <a:p>
          <a:endParaRPr lang="zh-CN" altLang="en-US"/>
        </a:p>
      </dgm:t>
    </dgm:pt>
    <dgm:pt modelId="{8D76BE4E-D32B-471A-86C9-57B752A29E6A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</a:rPr>
            <a:t>（星座）整体生存性</a:t>
          </a:r>
          <a:endParaRPr lang="zh-CN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6D5B6027-D65B-4870-BC72-5049D2C0C45B}" type="parTrans" cxnId="{27E31225-61AA-488B-87E8-39CA8FC050C9}">
      <dgm:prSet/>
      <dgm:spPr/>
      <dgm:t>
        <a:bodyPr/>
        <a:lstStyle/>
        <a:p>
          <a:endParaRPr lang="zh-CN" altLang="en-US"/>
        </a:p>
      </dgm:t>
    </dgm:pt>
    <dgm:pt modelId="{6DF2413C-02F7-451C-935C-0991C1EC14C5}" type="sibTrans" cxnId="{27E31225-61AA-488B-87E8-39CA8FC050C9}">
      <dgm:prSet/>
      <dgm:spPr/>
      <dgm:t>
        <a:bodyPr/>
        <a:lstStyle/>
        <a:p>
          <a:endParaRPr lang="zh-CN" altLang="en-US"/>
        </a:p>
      </dgm:t>
    </dgm:pt>
    <dgm:pt modelId="{524F2FE7-2D5C-4E72-AC9F-350AC46BD54E}" type="pres">
      <dgm:prSet presAssocID="{5F1FEB18-E39F-43A8-B8DB-5BFFB17EE55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D8D73BD-AC4B-4104-B238-F39872BF9A5D}" type="pres">
      <dgm:prSet presAssocID="{5F1FEB18-E39F-43A8-B8DB-5BFFB17EE55F}" presName="children" presStyleCnt="0"/>
      <dgm:spPr/>
    </dgm:pt>
    <dgm:pt modelId="{2F867F47-B751-4BFE-9599-ACC934A971FB}" type="pres">
      <dgm:prSet presAssocID="{5F1FEB18-E39F-43A8-B8DB-5BFFB17EE55F}" presName="child1group" presStyleCnt="0"/>
      <dgm:spPr/>
    </dgm:pt>
    <dgm:pt modelId="{D70E713E-0BB0-4FC5-B1FF-F6A9492B7E66}" type="pres">
      <dgm:prSet presAssocID="{5F1FEB18-E39F-43A8-B8DB-5BFFB17EE55F}" presName="child1" presStyleLbl="bgAcc1" presStyleIdx="0" presStyleCnt="4" custScaleX="118270" custScaleY="111376" custLinFactNeighborX="477" custLinFactNeighborY="-10166"/>
      <dgm:spPr/>
    </dgm:pt>
    <dgm:pt modelId="{DCAE8DB0-085D-4084-BCF5-A8549975EC50}" type="pres">
      <dgm:prSet presAssocID="{5F1FEB18-E39F-43A8-B8DB-5BFFB17EE55F}" presName="child1Text" presStyleLbl="bgAcc1" presStyleIdx="0" presStyleCnt="4">
        <dgm:presLayoutVars>
          <dgm:bulletEnabled val="1"/>
        </dgm:presLayoutVars>
      </dgm:prSet>
      <dgm:spPr/>
    </dgm:pt>
    <dgm:pt modelId="{3E9EFFC1-5667-438A-B849-9A557E4256DC}" type="pres">
      <dgm:prSet presAssocID="{5F1FEB18-E39F-43A8-B8DB-5BFFB17EE55F}" presName="child2group" presStyleCnt="0"/>
      <dgm:spPr/>
    </dgm:pt>
    <dgm:pt modelId="{96594E8F-3517-469E-B964-8817CE2A8BB1}" type="pres">
      <dgm:prSet presAssocID="{5F1FEB18-E39F-43A8-B8DB-5BFFB17EE55F}" presName="child2" presStyleLbl="bgAcc1" presStyleIdx="1" presStyleCnt="4"/>
      <dgm:spPr/>
    </dgm:pt>
    <dgm:pt modelId="{5AD49A3C-EAF8-4C5B-8797-01C04718469A}" type="pres">
      <dgm:prSet presAssocID="{5F1FEB18-E39F-43A8-B8DB-5BFFB17EE55F}" presName="child2Text" presStyleLbl="bgAcc1" presStyleIdx="1" presStyleCnt="4">
        <dgm:presLayoutVars>
          <dgm:bulletEnabled val="1"/>
        </dgm:presLayoutVars>
      </dgm:prSet>
      <dgm:spPr/>
    </dgm:pt>
    <dgm:pt modelId="{8673C7C4-9EA8-4A1F-AB3F-357338296891}" type="pres">
      <dgm:prSet presAssocID="{5F1FEB18-E39F-43A8-B8DB-5BFFB17EE55F}" presName="child3group" presStyleCnt="0"/>
      <dgm:spPr/>
    </dgm:pt>
    <dgm:pt modelId="{F06661B1-D306-4583-B03D-57BDDF0E2331}" type="pres">
      <dgm:prSet presAssocID="{5F1FEB18-E39F-43A8-B8DB-5BFFB17EE55F}" presName="child3" presStyleLbl="bgAcc1" presStyleIdx="2" presStyleCnt="4"/>
      <dgm:spPr/>
    </dgm:pt>
    <dgm:pt modelId="{56530402-F9AC-4400-8C49-6D52CE27C2DA}" type="pres">
      <dgm:prSet presAssocID="{5F1FEB18-E39F-43A8-B8DB-5BFFB17EE55F}" presName="child3Text" presStyleLbl="bgAcc1" presStyleIdx="2" presStyleCnt="4">
        <dgm:presLayoutVars>
          <dgm:bulletEnabled val="1"/>
        </dgm:presLayoutVars>
      </dgm:prSet>
      <dgm:spPr/>
    </dgm:pt>
    <dgm:pt modelId="{4D309BE9-58FF-48FD-87E3-DE8EC4E2AE24}" type="pres">
      <dgm:prSet presAssocID="{5F1FEB18-E39F-43A8-B8DB-5BFFB17EE55F}" presName="child4group" presStyleCnt="0"/>
      <dgm:spPr/>
    </dgm:pt>
    <dgm:pt modelId="{0EE59C2E-6058-4D47-AA99-6BC2895A00FE}" type="pres">
      <dgm:prSet presAssocID="{5F1FEB18-E39F-43A8-B8DB-5BFFB17EE55F}" presName="child4" presStyleLbl="bgAcc1" presStyleIdx="3" presStyleCnt="4"/>
      <dgm:spPr/>
    </dgm:pt>
    <dgm:pt modelId="{E000FF84-6FFB-46E8-BA0A-455ED9483AB5}" type="pres">
      <dgm:prSet presAssocID="{5F1FEB18-E39F-43A8-B8DB-5BFFB17EE55F}" presName="child4Text" presStyleLbl="bgAcc1" presStyleIdx="3" presStyleCnt="4">
        <dgm:presLayoutVars>
          <dgm:bulletEnabled val="1"/>
        </dgm:presLayoutVars>
      </dgm:prSet>
      <dgm:spPr/>
    </dgm:pt>
    <dgm:pt modelId="{02472B22-3B5E-469D-9B10-7A392021488C}" type="pres">
      <dgm:prSet presAssocID="{5F1FEB18-E39F-43A8-B8DB-5BFFB17EE55F}" presName="childPlaceholder" presStyleCnt="0"/>
      <dgm:spPr/>
    </dgm:pt>
    <dgm:pt modelId="{9B8EE3E0-E10C-4936-805F-2648BC53AB31}" type="pres">
      <dgm:prSet presAssocID="{5F1FEB18-E39F-43A8-B8DB-5BFFB17EE55F}" presName="circle" presStyleCnt="0"/>
      <dgm:spPr/>
    </dgm:pt>
    <dgm:pt modelId="{5E2629DF-D747-4EC3-B830-238CED502029}" type="pres">
      <dgm:prSet presAssocID="{5F1FEB18-E39F-43A8-B8DB-5BFFB17EE55F}" presName="quadrant1" presStyleLbl="node1" presStyleIdx="0" presStyleCnt="4" custScaleX="91947" custScaleY="87826" custLinFactNeighborX="1524" custLinFactNeighborY="6539">
        <dgm:presLayoutVars>
          <dgm:chMax val="1"/>
          <dgm:bulletEnabled val="1"/>
        </dgm:presLayoutVars>
      </dgm:prSet>
      <dgm:spPr/>
    </dgm:pt>
    <dgm:pt modelId="{B7C5763E-3CD9-46CD-A9EB-0035EDE01283}" type="pres">
      <dgm:prSet presAssocID="{5F1FEB18-E39F-43A8-B8DB-5BFFB17EE55F}" presName="quadrant2" presStyleLbl="node1" presStyleIdx="1" presStyleCnt="4" custScaleX="92819" custScaleY="87826" custLinFactNeighborX="-3429" custLinFactNeighborY="6539">
        <dgm:presLayoutVars>
          <dgm:chMax val="1"/>
          <dgm:bulletEnabled val="1"/>
        </dgm:presLayoutVars>
      </dgm:prSet>
      <dgm:spPr/>
    </dgm:pt>
    <dgm:pt modelId="{17001C3E-496A-4AE9-A023-E163E37081CA}" type="pres">
      <dgm:prSet presAssocID="{5F1FEB18-E39F-43A8-B8DB-5BFFB17EE55F}" presName="quadrant3" presStyleLbl="node1" presStyleIdx="2" presStyleCnt="4" custScaleX="93581" custScaleY="88985" custLinFactNeighborX="-3810" custLinFactNeighborY="-4295">
        <dgm:presLayoutVars>
          <dgm:chMax val="1"/>
          <dgm:bulletEnabled val="1"/>
        </dgm:presLayoutVars>
      </dgm:prSet>
      <dgm:spPr/>
    </dgm:pt>
    <dgm:pt modelId="{3D315026-1ED1-482C-8EC0-931938AAE0C4}" type="pres">
      <dgm:prSet presAssocID="{5F1FEB18-E39F-43A8-B8DB-5BFFB17EE55F}" presName="quadrant4" presStyleLbl="node1" presStyleIdx="3" presStyleCnt="4" custScaleX="93472" custScaleY="88985" custLinFactNeighborX="1524" custLinFactNeighborY="-4295">
        <dgm:presLayoutVars>
          <dgm:chMax val="1"/>
          <dgm:bulletEnabled val="1"/>
        </dgm:presLayoutVars>
      </dgm:prSet>
      <dgm:spPr/>
    </dgm:pt>
    <dgm:pt modelId="{BFBE039D-8C8C-4D21-B938-66A501CD0376}" type="pres">
      <dgm:prSet presAssocID="{5F1FEB18-E39F-43A8-B8DB-5BFFB17EE55F}" presName="quadrantPlaceholder" presStyleCnt="0"/>
      <dgm:spPr/>
    </dgm:pt>
    <dgm:pt modelId="{5359F009-EE23-4AA6-81C6-4B7DF8A0E3B1}" type="pres">
      <dgm:prSet presAssocID="{5F1FEB18-E39F-43A8-B8DB-5BFFB17EE55F}" presName="center1" presStyleLbl="fgShp" presStyleIdx="0" presStyleCnt="2"/>
      <dgm:spPr/>
    </dgm:pt>
    <dgm:pt modelId="{2F874DE8-3F20-4389-BB0A-5FFA77000BE2}" type="pres">
      <dgm:prSet presAssocID="{5F1FEB18-E39F-43A8-B8DB-5BFFB17EE55F}" presName="center2" presStyleLbl="fgShp" presStyleIdx="1" presStyleCnt="2"/>
      <dgm:spPr/>
    </dgm:pt>
  </dgm:ptLst>
  <dgm:cxnLst>
    <dgm:cxn modelId="{6ABA9E05-32BF-4169-8822-2E83A7F42E8F}" srcId="{5F1FEB18-E39F-43A8-B8DB-5BFFB17EE55F}" destId="{660E78C3-1801-46F9-B6A7-4D9D6B1AC674}" srcOrd="0" destOrd="0" parTransId="{F3C000BC-519E-49BE-92DD-6B88C88C6C3D}" sibTransId="{368FD052-9718-43E5-BEA1-E34A335358DE}"/>
    <dgm:cxn modelId="{09EDB805-0A84-4E43-9A41-351D13D8D73C}" type="presOf" srcId="{B9480268-16AD-4379-BCD5-A7EB387C5595}" destId="{DCAE8DB0-085D-4084-BCF5-A8549975EC50}" srcOrd="1" destOrd="0" presId="urn:microsoft.com/office/officeart/2005/8/layout/cycle4#1"/>
    <dgm:cxn modelId="{8D9B5E0E-9334-4BD4-9670-0E6EF89C0D17}" type="presOf" srcId="{3DBFFFA7-B1EC-4706-95FD-4D4AA01D1137}" destId="{56530402-F9AC-4400-8C49-6D52CE27C2DA}" srcOrd="1" destOrd="0" presId="urn:microsoft.com/office/officeart/2005/8/layout/cycle4#1"/>
    <dgm:cxn modelId="{46A30515-9C3F-40E0-9078-B06DF9D234C9}" type="presOf" srcId="{3754A24E-C9CB-4A08-A415-5A0FC23829FE}" destId="{3D315026-1ED1-482C-8EC0-931938AAE0C4}" srcOrd="0" destOrd="0" presId="urn:microsoft.com/office/officeart/2005/8/layout/cycle4#1"/>
    <dgm:cxn modelId="{7D77DC15-DF2A-43BC-BBEE-D6DBF1935CAA}" type="presOf" srcId="{BBDE992E-4833-4B5B-8CA0-E25D2A70B527}" destId="{B7C5763E-3CD9-46CD-A9EB-0035EDE01283}" srcOrd="0" destOrd="0" presId="urn:microsoft.com/office/officeart/2005/8/layout/cycle4#1"/>
    <dgm:cxn modelId="{27E31225-61AA-488B-87E8-39CA8FC050C9}" srcId="{3754A24E-C9CB-4A08-A415-5A0FC23829FE}" destId="{8D76BE4E-D32B-471A-86C9-57B752A29E6A}" srcOrd="0" destOrd="0" parTransId="{6D5B6027-D65B-4870-BC72-5049D2C0C45B}" sibTransId="{6DF2413C-02F7-451C-935C-0991C1EC14C5}"/>
    <dgm:cxn modelId="{5A13242D-F03F-4318-A635-8CE34ED5DF8B}" type="presOf" srcId="{8D76BE4E-D32B-471A-86C9-57B752A29E6A}" destId="{0EE59C2E-6058-4D47-AA99-6BC2895A00FE}" srcOrd="0" destOrd="0" presId="urn:microsoft.com/office/officeart/2005/8/layout/cycle4#1"/>
    <dgm:cxn modelId="{3D134A35-D5A2-4D94-BEB2-1621E842677F}" type="presOf" srcId="{34E6CDFA-400A-4640-8E71-6CC1F161A459}" destId="{F06661B1-D306-4583-B03D-57BDDF0E2331}" srcOrd="0" destOrd="1" presId="urn:microsoft.com/office/officeart/2005/8/layout/cycle4#1"/>
    <dgm:cxn modelId="{AB66F136-9F57-47BF-9D83-C420D23CC677}" type="presOf" srcId="{25B5AB82-A92F-4871-8738-9D1687554FA9}" destId="{DCAE8DB0-085D-4084-BCF5-A8549975EC50}" srcOrd="1" destOrd="1" presId="urn:microsoft.com/office/officeart/2005/8/layout/cycle4#1"/>
    <dgm:cxn modelId="{37C69E39-BD86-4EF7-BF18-3B72F727E05A}" type="presOf" srcId="{B9480268-16AD-4379-BCD5-A7EB387C5595}" destId="{D70E713E-0BB0-4FC5-B1FF-F6A9492B7E66}" srcOrd="0" destOrd="0" presId="urn:microsoft.com/office/officeart/2005/8/layout/cycle4#1"/>
    <dgm:cxn modelId="{CD5E153F-C7F9-41EB-971A-0C69B0F568A3}" type="presOf" srcId="{F9A7D4CD-A44F-44D7-AD67-470FAFFB1444}" destId="{96594E8F-3517-469E-B964-8817CE2A8BB1}" srcOrd="0" destOrd="1" presId="urn:microsoft.com/office/officeart/2005/8/layout/cycle4#1"/>
    <dgm:cxn modelId="{1A07CE61-CDBB-490C-955E-8EB6C0791016}" srcId="{5F1FEB18-E39F-43A8-B8DB-5BFFB17EE55F}" destId="{E9271913-CB30-4D15-9D7C-3CBCCBC082E1}" srcOrd="2" destOrd="0" parTransId="{EE9C1F02-1324-4F8B-946D-631A118A5E1D}" sibTransId="{CD1CB657-283A-4337-8EB7-811E8F04271E}"/>
    <dgm:cxn modelId="{3AAF6867-775E-432A-9257-195AD303C943}" srcId="{660E78C3-1801-46F9-B6A7-4D9D6B1AC674}" destId="{B9480268-16AD-4379-BCD5-A7EB387C5595}" srcOrd="0" destOrd="0" parTransId="{9494CA47-F189-4244-867D-74249519B766}" sibTransId="{F9567495-5A55-4683-8944-5825145CA753}"/>
    <dgm:cxn modelId="{B2ADC347-BEB2-4015-9A60-7EB667003B03}" type="presOf" srcId="{660E78C3-1801-46F9-B6A7-4D9D6B1AC674}" destId="{5E2629DF-D747-4EC3-B830-238CED502029}" srcOrd="0" destOrd="0" presId="urn:microsoft.com/office/officeart/2005/8/layout/cycle4#1"/>
    <dgm:cxn modelId="{F8150B6D-4C94-4673-A86B-117FE0F7F26D}" type="presOf" srcId="{4E612F90-EB7B-4B31-9D3A-F0EEF32D4903}" destId="{0EE59C2E-6058-4D47-AA99-6BC2895A00FE}" srcOrd="0" destOrd="1" presId="urn:microsoft.com/office/officeart/2005/8/layout/cycle4#1"/>
    <dgm:cxn modelId="{A46D5271-0ECB-4691-8842-F34B3B66A895}" type="presOf" srcId="{34E6CDFA-400A-4640-8E71-6CC1F161A459}" destId="{56530402-F9AC-4400-8C49-6D52CE27C2DA}" srcOrd="1" destOrd="1" presId="urn:microsoft.com/office/officeart/2005/8/layout/cycle4#1"/>
    <dgm:cxn modelId="{89F5D053-198B-4480-A692-369B81DC7F07}" srcId="{5F1FEB18-E39F-43A8-B8DB-5BFFB17EE55F}" destId="{BBDE992E-4833-4B5B-8CA0-E25D2A70B527}" srcOrd="1" destOrd="0" parTransId="{41F48375-A3AF-44E4-82DA-7C31524015E6}" sibTransId="{AB4BA79F-B3EA-4974-8167-7392A6414A0B}"/>
    <dgm:cxn modelId="{61BCA677-A16D-4A66-BE95-734005187C8D}" type="presOf" srcId="{5F1FEB18-E39F-43A8-B8DB-5BFFB17EE55F}" destId="{524F2FE7-2D5C-4E72-AC9F-350AC46BD54E}" srcOrd="0" destOrd="0" presId="urn:microsoft.com/office/officeart/2005/8/layout/cycle4#1"/>
    <dgm:cxn modelId="{938B1B7B-E5CA-4992-867E-83B5A13DE1C3}" srcId="{E9271913-CB30-4D15-9D7C-3CBCCBC082E1}" destId="{34E6CDFA-400A-4640-8E71-6CC1F161A459}" srcOrd="1" destOrd="0" parTransId="{19E38A98-3CBD-4EA3-8B3D-0BF6F9485687}" sibTransId="{4CB149E0-7EC0-47F4-B13E-038BCB53D1C4}"/>
    <dgm:cxn modelId="{3405E583-1AEE-40A1-94B0-05B873BF3C50}" type="presOf" srcId="{3DBFFFA7-B1EC-4706-95FD-4D4AA01D1137}" destId="{F06661B1-D306-4583-B03D-57BDDF0E2331}" srcOrd="0" destOrd="0" presId="urn:microsoft.com/office/officeart/2005/8/layout/cycle4#1"/>
    <dgm:cxn modelId="{58364787-CD26-48E2-BE88-8A8DC2016A6D}" type="presOf" srcId="{35A18FA2-BB67-479E-A612-97AE54A14059}" destId="{5AD49A3C-EAF8-4C5B-8797-01C04718469A}" srcOrd="1" destOrd="0" presId="urn:microsoft.com/office/officeart/2005/8/layout/cycle4#1"/>
    <dgm:cxn modelId="{35DC0C88-E606-4150-86EE-12A50E4C8E81}" type="presOf" srcId="{25B5AB82-A92F-4871-8738-9D1687554FA9}" destId="{D70E713E-0BB0-4FC5-B1FF-F6A9492B7E66}" srcOrd="0" destOrd="1" presId="urn:microsoft.com/office/officeart/2005/8/layout/cycle4#1"/>
    <dgm:cxn modelId="{27F4408C-75DC-4C5D-9942-0BD6065651B8}" srcId="{3754A24E-C9CB-4A08-A415-5A0FC23829FE}" destId="{4E612F90-EB7B-4B31-9D3A-F0EEF32D4903}" srcOrd="1" destOrd="0" parTransId="{45A9E2D6-3854-4851-800D-A35D5829D583}" sibTransId="{8B9BBE5D-11CC-4FED-9527-A169E27763AB}"/>
    <dgm:cxn modelId="{5F8FCC91-AE1C-4EDA-A5DC-7F329FAF73BF}" srcId="{5F1FEB18-E39F-43A8-B8DB-5BFFB17EE55F}" destId="{3754A24E-C9CB-4A08-A415-5A0FC23829FE}" srcOrd="3" destOrd="0" parTransId="{2AC14B0B-B9F3-4D59-AC81-7C36F16D53F1}" sibTransId="{FCD9CE12-A524-49F5-9CBD-332F32353F7B}"/>
    <dgm:cxn modelId="{CE9E8F96-3C9F-4709-8948-CB759BB407E6}" type="presOf" srcId="{8D76BE4E-D32B-471A-86C9-57B752A29E6A}" destId="{E000FF84-6FFB-46E8-BA0A-455ED9483AB5}" srcOrd="1" destOrd="0" presId="urn:microsoft.com/office/officeart/2005/8/layout/cycle4#1"/>
    <dgm:cxn modelId="{E5FBE7A0-F485-4AAA-B13B-851826E36F3C}" type="presOf" srcId="{35A18FA2-BB67-479E-A612-97AE54A14059}" destId="{96594E8F-3517-469E-B964-8817CE2A8BB1}" srcOrd="0" destOrd="0" presId="urn:microsoft.com/office/officeart/2005/8/layout/cycle4#1"/>
    <dgm:cxn modelId="{72108FAE-F53B-4D17-9D96-876AD0851702}" type="presOf" srcId="{4E612F90-EB7B-4B31-9D3A-F0EEF32D4903}" destId="{E000FF84-6FFB-46E8-BA0A-455ED9483AB5}" srcOrd="1" destOrd="1" presId="urn:microsoft.com/office/officeart/2005/8/layout/cycle4#1"/>
    <dgm:cxn modelId="{2248D5B3-AF77-4AE0-8A7A-9F591C359D87}" type="presOf" srcId="{F9A7D4CD-A44F-44D7-AD67-470FAFFB1444}" destId="{5AD49A3C-EAF8-4C5B-8797-01C04718469A}" srcOrd="1" destOrd="1" presId="urn:microsoft.com/office/officeart/2005/8/layout/cycle4#1"/>
    <dgm:cxn modelId="{437A96BE-047F-452F-B6AB-52C4299A4DBA}" srcId="{BBDE992E-4833-4B5B-8CA0-E25D2A70B527}" destId="{35A18FA2-BB67-479E-A612-97AE54A14059}" srcOrd="0" destOrd="0" parTransId="{23198569-7C2F-4F85-A233-56A1CD171A70}" sibTransId="{2D9F7B3B-4354-44D0-8825-7AADD71C5F08}"/>
    <dgm:cxn modelId="{581BE8CD-8C0C-48E9-B589-56CF9098D03F}" srcId="{BBDE992E-4833-4B5B-8CA0-E25D2A70B527}" destId="{F9A7D4CD-A44F-44D7-AD67-470FAFFB1444}" srcOrd="1" destOrd="0" parTransId="{C10EB736-1862-4307-97E7-567B9E744502}" sibTransId="{28180911-7908-4576-A3E9-2B82DE04E15E}"/>
    <dgm:cxn modelId="{3D3F6ADF-77EC-485C-AA09-41D95D241271}" srcId="{660E78C3-1801-46F9-B6A7-4D9D6B1AC674}" destId="{25B5AB82-A92F-4871-8738-9D1687554FA9}" srcOrd="1" destOrd="0" parTransId="{F4DDB4B3-766E-4EE9-96E0-3BCDD42A71F6}" sibTransId="{5ADD8345-947F-4781-B6C0-A530D0A58DFA}"/>
    <dgm:cxn modelId="{914D50E9-3C23-4B66-9B7B-C5239DBAF9A8}" type="presOf" srcId="{E9271913-CB30-4D15-9D7C-3CBCCBC082E1}" destId="{17001C3E-496A-4AE9-A023-E163E37081CA}" srcOrd="0" destOrd="0" presId="urn:microsoft.com/office/officeart/2005/8/layout/cycle4#1"/>
    <dgm:cxn modelId="{340B6DFB-D5EC-4DD1-8BDB-F489D2C50D05}" srcId="{E9271913-CB30-4D15-9D7C-3CBCCBC082E1}" destId="{3DBFFFA7-B1EC-4706-95FD-4D4AA01D1137}" srcOrd="0" destOrd="0" parTransId="{FA696607-54E2-4139-8ABB-8D724142576F}" sibTransId="{163E4460-A5C3-4740-B92B-E520B0FAD28A}"/>
    <dgm:cxn modelId="{EB2AB5F6-3A37-456A-A777-CD12D5F682E7}" type="presParOf" srcId="{524F2FE7-2D5C-4E72-AC9F-350AC46BD54E}" destId="{9D8D73BD-AC4B-4104-B238-F39872BF9A5D}" srcOrd="0" destOrd="0" presId="urn:microsoft.com/office/officeart/2005/8/layout/cycle4#1"/>
    <dgm:cxn modelId="{B26DF2F8-FEE6-400C-901C-AD1DFC506690}" type="presParOf" srcId="{9D8D73BD-AC4B-4104-B238-F39872BF9A5D}" destId="{2F867F47-B751-4BFE-9599-ACC934A971FB}" srcOrd="0" destOrd="0" presId="urn:microsoft.com/office/officeart/2005/8/layout/cycle4#1"/>
    <dgm:cxn modelId="{064758EC-D2E5-4C3F-B12E-53FC9FD8A9D1}" type="presParOf" srcId="{2F867F47-B751-4BFE-9599-ACC934A971FB}" destId="{D70E713E-0BB0-4FC5-B1FF-F6A9492B7E66}" srcOrd="0" destOrd="0" presId="urn:microsoft.com/office/officeart/2005/8/layout/cycle4#1"/>
    <dgm:cxn modelId="{B6EAC822-2758-45A1-99D7-91B869CE51E7}" type="presParOf" srcId="{2F867F47-B751-4BFE-9599-ACC934A971FB}" destId="{DCAE8DB0-085D-4084-BCF5-A8549975EC50}" srcOrd="1" destOrd="0" presId="urn:microsoft.com/office/officeart/2005/8/layout/cycle4#1"/>
    <dgm:cxn modelId="{D2F11A3D-2187-45A2-B9B2-B9DD86FC2EF9}" type="presParOf" srcId="{9D8D73BD-AC4B-4104-B238-F39872BF9A5D}" destId="{3E9EFFC1-5667-438A-B849-9A557E4256DC}" srcOrd="1" destOrd="0" presId="urn:microsoft.com/office/officeart/2005/8/layout/cycle4#1"/>
    <dgm:cxn modelId="{E0BFD29A-CC72-4589-9F7E-07EAF19A89C8}" type="presParOf" srcId="{3E9EFFC1-5667-438A-B849-9A557E4256DC}" destId="{96594E8F-3517-469E-B964-8817CE2A8BB1}" srcOrd="0" destOrd="0" presId="urn:microsoft.com/office/officeart/2005/8/layout/cycle4#1"/>
    <dgm:cxn modelId="{16624D8B-C6DE-404B-97A4-91C78FB31B7B}" type="presParOf" srcId="{3E9EFFC1-5667-438A-B849-9A557E4256DC}" destId="{5AD49A3C-EAF8-4C5B-8797-01C04718469A}" srcOrd="1" destOrd="0" presId="urn:microsoft.com/office/officeart/2005/8/layout/cycle4#1"/>
    <dgm:cxn modelId="{CBB25929-57D3-4CDA-A0EB-DC8AAFD8F64C}" type="presParOf" srcId="{9D8D73BD-AC4B-4104-B238-F39872BF9A5D}" destId="{8673C7C4-9EA8-4A1F-AB3F-357338296891}" srcOrd="2" destOrd="0" presId="urn:microsoft.com/office/officeart/2005/8/layout/cycle4#1"/>
    <dgm:cxn modelId="{E6672579-5F43-4465-9A90-B64EBE9E6529}" type="presParOf" srcId="{8673C7C4-9EA8-4A1F-AB3F-357338296891}" destId="{F06661B1-D306-4583-B03D-57BDDF0E2331}" srcOrd="0" destOrd="0" presId="urn:microsoft.com/office/officeart/2005/8/layout/cycle4#1"/>
    <dgm:cxn modelId="{A399EFA3-90E6-4ABA-8FBA-263426496009}" type="presParOf" srcId="{8673C7C4-9EA8-4A1F-AB3F-357338296891}" destId="{56530402-F9AC-4400-8C49-6D52CE27C2DA}" srcOrd="1" destOrd="0" presId="urn:microsoft.com/office/officeart/2005/8/layout/cycle4#1"/>
    <dgm:cxn modelId="{BD5930F5-61BE-44D2-87B9-9DD20BEED6C9}" type="presParOf" srcId="{9D8D73BD-AC4B-4104-B238-F39872BF9A5D}" destId="{4D309BE9-58FF-48FD-87E3-DE8EC4E2AE24}" srcOrd="3" destOrd="0" presId="urn:microsoft.com/office/officeart/2005/8/layout/cycle4#1"/>
    <dgm:cxn modelId="{0B149C6D-9D4D-441A-9322-D0ECAC7340A7}" type="presParOf" srcId="{4D309BE9-58FF-48FD-87E3-DE8EC4E2AE24}" destId="{0EE59C2E-6058-4D47-AA99-6BC2895A00FE}" srcOrd="0" destOrd="0" presId="urn:microsoft.com/office/officeart/2005/8/layout/cycle4#1"/>
    <dgm:cxn modelId="{887B4F2D-7D52-4C33-8119-B99406D6AAFF}" type="presParOf" srcId="{4D309BE9-58FF-48FD-87E3-DE8EC4E2AE24}" destId="{E000FF84-6FFB-46E8-BA0A-455ED9483AB5}" srcOrd="1" destOrd="0" presId="urn:microsoft.com/office/officeart/2005/8/layout/cycle4#1"/>
    <dgm:cxn modelId="{27971065-83DA-47E9-BA93-412976197789}" type="presParOf" srcId="{9D8D73BD-AC4B-4104-B238-F39872BF9A5D}" destId="{02472B22-3B5E-469D-9B10-7A392021488C}" srcOrd="4" destOrd="0" presId="urn:microsoft.com/office/officeart/2005/8/layout/cycle4#1"/>
    <dgm:cxn modelId="{17B1CDE1-C043-433C-B3D2-FFD7BB3CD50C}" type="presParOf" srcId="{524F2FE7-2D5C-4E72-AC9F-350AC46BD54E}" destId="{9B8EE3E0-E10C-4936-805F-2648BC53AB31}" srcOrd="1" destOrd="0" presId="urn:microsoft.com/office/officeart/2005/8/layout/cycle4#1"/>
    <dgm:cxn modelId="{BD666E23-78D6-4D1F-ADD0-47FEE9A20F18}" type="presParOf" srcId="{9B8EE3E0-E10C-4936-805F-2648BC53AB31}" destId="{5E2629DF-D747-4EC3-B830-238CED502029}" srcOrd="0" destOrd="0" presId="urn:microsoft.com/office/officeart/2005/8/layout/cycle4#1"/>
    <dgm:cxn modelId="{7332173B-979B-4824-9B07-429F3527369F}" type="presParOf" srcId="{9B8EE3E0-E10C-4936-805F-2648BC53AB31}" destId="{B7C5763E-3CD9-46CD-A9EB-0035EDE01283}" srcOrd="1" destOrd="0" presId="urn:microsoft.com/office/officeart/2005/8/layout/cycle4#1"/>
    <dgm:cxn modelId="{30144E02-265A-49F4-8256-6782F1AB238E}" type="presParOf" srcId="{9B8EE3E0-E10C-4936-805F-2648BC53AB31}" destId="{17001C3E-496A-4AE9-A023-E163E37081CA}" srcOrd="2" destOrd="0" presId="urn:microsoft.com/office/officeart/2005/8/layout/cycle4#1"/>
    <dgm:cxn modelId="{812AA2EB-A242-4F4E-A178-5EE442EE38B5}" type="presParOf" srcId="{9B8EE3E0-E10C-4936-805F-2648BC53AB31}" destId="{3D315026-1ED1-482C-8EC0-931938AAE0C4}" srcOrd="3" destOrd="0" presId="urn:microsoft.com/office/officeart/2005/8/layout/cycle4#1"/>
    <dgm:cxn modelId="{F1E65603-5D6E-47D7-BF1E-FC2184F3E0D2}" type="presParOf" srcId="{9B8EE3E0-E10C-4936-805F-2648BC53AB31}" destId="{BFBE039D-8C8C-4D21-B938-66A501CD0376}" srcOrd="4" destOrd="0" presId="urn:microsoft.com/office/officeart/2005/8/layout/cycle4#1"/>
    <dgm:cxn modelId="{44D36092-F8BB-4165-AD1E-9218E8C330D6}" type="presParOf" srcId="{524F2FE7-2D5C-4E72-AC9F-350AC46BD54E}" destId="{5359F009-EE23-4AA6-81C6-4B7DF8A0E3B1}" srcOrd="2" destOrd="0" presId="urn:microsoft.com/office/officeart/2005/8/layout/cycle4#1"/>
    <dgm:cxn modelId="{17491697-0349-407D-91BA-2C394A3EAB0F}" type="presParOf" srcId="{524F2FE7-2D5C-4E72-AC9F-350AC46BD54E}" destId="{2F874DE8-3F20-4389-BB0A-5FFA77000BE2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0C004E-549C-4D6A-8248-864E95878B38}" type="doc">
      <dgm:prSet loTypeId="urn:microsoft.com/office/officeart/2005/8/layout/lProcess3#1" loCatId="process" qsTypeId="urn:microsoft.com/office/officeart/2005/8/quickstyle/simple1#4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EDA2C4DC-52A5-4820-A784-6B71363B0DF8}">
      <dgm:prSet/>
      <dgm:spPr/>
      <dgm:t>
        <a:bodyPr/>
        <a:lstStyle/>
        <a:p>
          <a:r>
            <a:rPr lang="zh-CN" dirty="0">
              <a:latin typeface="微软雅黑" panose="020B0503020204020204" charset="-122"/>
              <a:ea typeface="微软雅黑" panose="020B0503020204020204" charset="-122"/>
            </a:rPr>
            <a:t>如何提供多类型计算能力</a:t>
          </a:r>
        </a:p>
      </dgm:t>
    </dgm:pt>
    <dgm:pt modelId="{24A38C81-08E1-4A01-A59F-3FF80416C8B6}" type="parTrans" cxnId="{6D86D31D-57F2-4DDA-A72A-0BD7E6D9A8C9}">
      <dgm:prSet/>
      <dgm:spPr/>
      <dgm:t>
        <a:bodyPr/>
        <a:lstStyle/>
        <a:p>
          <a:endParaRPr lang="zh-CN" altLang="en-US"/>
        </a:p>
      </dgm:t>
    </dgm:pt>
    <dgm:pt modelId="{518FFBFB-8732-4C25-A133-63CC19970E10}" type="sibTrans" cxnId="{6D86D31D-57F2-4DDA-A72A-0BD7E6D9A8C9}">
      <dgm:prSet/>
      <dgm:spPr/>
      <dgm:t>
        <a:bodyPr/>
        <a:lstStyle/>
        <a:p>
          <a:endParaRPr lang="zh-CN" altLang="en-US"/>
        </a:p>
      </dgm:t>
    </dgm:pt>
    <dgm:pt modelId="{EBBA7C0C-5397-4D27-AA17-9759ABBCEB2B}">
      <dgm:prSet/>
      <dgm:spPr/>
      <dgm:t>
        <a:bodyPr/>
        <a:lstStyle/>
        <a:p>
          <a:r>
            <a:rPr lang="zh-CN" dirty="0">
              <a:latin typeface="微软雅黑" panose="020B0503020204020204" charset="-122"/>
              <a:ea typeface="微软雅黑" panose="020B0503020204020204" charset="-122"/>
            </a:rPr>
            <a:t>如何进行硬件选型</a:t>
          </a:r>
        </a:p>
      </dgm:t>
    </dgm:pt>
    <dgm:pt modelId="{69B104BF-978A-46BB-98E1-1C4C63AC553A}" type="parTrans" cxnId="{C9D1A309-1A4F-4629-A95C-13C338009B98}">
      <dgm:prSet/>
      <dgm:spPr/>
      <dgm:t>
        <a:bodyPr/>
        <a:lstStyle/>
        <a:p>
          <a:endParaRPr lang="zh-CN" altLang="en-US"/>
        </a:p>
      </dgm:t>
    </dgm:pt>
    <dgm:pt modelId="{4D9DD951-A450-4A07-86CE-008CB07D6E5A}" type="sibTrans" cxnId="{C9D1A309-1A4F-4629-A95C-13C338009B98}">
      <dgm:prSet/>
      <dgm:spPr/>
      <dgm:t>
        <a:bodyPr/>
        <a:lstStyle/>
        <a:p>
          <a:endParaRPr lang="zh-CN" altLang="en-US"/>
        </a:p>
      </dgm:t>
    </dgm:pt>
    <dgm:pt modelId="{117830A2-1190-4A47-8960-E2D131D1491C}">
      <dgm:prSet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如何实现</a:t>
          </a:r>
          <a:r>
            <a:rPr lang="zh-CN" alt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分配</a:t>
          </a: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与</a:t>
          </a:r>
          <a:r>
            <a:rPr lang="zh-CN" alt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调度</a:t>
          </a:r>
          <a:endParaRPr lang="zh-CN" sz="13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5EB16E2B-F1E3-433E-B254-86BE47BF3AD8}" type="parTrans" cxnId="{610129BD-A595-4E77-B336-B9F3220FF316}">
      <dgm:prSet/>
      <dgm:spPr/>
      <dgm:t>
        <a:bodyPr/>
        <a:lstStyle/>
        <a:p>
          <a:endParaRPr lang="zh-CN" altLang="en-US"/>
        </a:p>
      </dgm:t>
    </dgm:pt>
    <dgm:pt modelId="{7DB0B384-2A43-4E09-B883-AC54FB6F3CB2}" type="sibTrans" cxnId="{610129BD-A595-4E77-B336-B9F3220FF316}">
      <dgm:prSet/>
      <dgm:spPr/>
      <dgm:t>
        <a:bodyPr/>
        <a:lstStyle/>
        <a:p>
          <a:endParaRPr lang="zh-CN" altLang="en-US"/>
        </a:p>
      </dgm:t>
    </dgm:pt>
    <dgm:pt modelId="{C37B47AC-01CE-41B6-85DE-99EF154C99AA}">
      <dgm:prSet/>
      <dgm:spPr/>
      <dgm:t>
        <a:bodyPr/>
        <a:lstStyle/>
        <a:p>
          <a:r>
            <a:rPr lang="zh-CN"/>
            <a:t>如何提升接口安全性</a:t>
          </a:r>
        </a:p>
      </dgm:t>
    </dgm:pt>
    <dgm:pt modelId="{506147DE-AC0F-4972-B837-CC40025F7127}" type="parTrans" cxnId="{CA9AB345-1837-4F6D-85DF-912DAE86A8DE}">
      <dgm:prSet/>
      <dgm:spPr/>
      <dgm:t>
        <a:bodyPr/>
        <a:lstStyle/>
        <a:p>
          <a:endParaRPr lang="zh-CN" altLang="en-US"/>
        </a:p>
      </dgm:t>
    </dgm:pt>
    <dgm:pt modelId="{898798AB-EADE-410E-94EA-B449D040AB69}" type="sibTrans" cxnId="{CA9AB345-1837-4F6D-85DF-912DAE86A8DE}">
      <dgm:prSet/>
      <dgm:spPr/>
      <dgm:t>
        <a:bodyPr/>
        <a:lstStyle/>
        <a:p>
          <a:endParaRPr lang="zh-CN" altLang="en-US"/>
        </a:p>
      </dgm:t>
    </dgm:pt>
    <dgm:pt modelId="{55BBF1D9-2294-4D58-9ACC-87C5570E03CE}">
      <dgm:prSet custT="1"/>
      <dgm:spPr/>
      <dgm:t>
        <a:bodyPr/>
        <a:lstStyle/>
        <a:p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接口不同</a:t>
          </a:r>
          <a:r>
            <a:rPr lang="zh-CN" alt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，需求</a:t>
          </a: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不同</a:t>
          </a:r>
        </a:p>
      </dgm:t>
    </dgm:pt>
    <dgm:pt modelId="{5C9AD3F8-073B-4CC1-A387-65203BCD41A6}" type="parTrans" cxnId="{64B8B906-9441-4E50-A8D9-B7A304FB35CB}">
      <dgm:prSet/>
      <dgm:spPr/>
      <dgm:t>
        <a:bodyPr/>
        <a:lstStyle/>
        <a:p>
          <a:endParaRPr lang="zh-CN" altLang="en-US"/>
        </a:p>
      </dgm:t>
    </dgm:pt>
    <dgm:pt modelId="{8E799C16-5734-4162-B135-1645A556BFF0}" type="sibTrans" cxnId="{64B8B906-9441-4E50-A8D9-B7A304FB35CB}">
      <dgm:prSet/>
      <dgm:spPr/>
      <dgm:t>
        <a:bodyPr/>
        <a:lstStyle/>
        <a:p>
          <a:endParaRPr lang="zh-CN" altLang="en-US"/>
        </a:p>
      </dgm:t>
    </dgm:pt>
    <dgm:pt modelId="{2B4CE306-4BEF-4DC3-AD1F-9A38E5AA1708}">
      <dgm:prSet/>
      <dgm:spPr/>
      <dgm:t>
        <a:bodyPr/>
        <a:lstStyle/>
        <a:p>
          <a:r>
            <a:rPr lang="zh-CN"/>
            <a:t>如何提升可靠性与生存性</a:t>
          </a:r>
        </a:p>
      </dgm:t>
    </dgm:pt>
    <dgm:pt modelId="{BCBA8739-0865-47DB-BD20-85FA21A85114}" type="parTrans" cxnId="{07A9BBFA-EC3A-47C4-8C81-85B42C419141}">
      <dgm:prSet/>
      <dgm:spPr/>
      <dgm:t>
        <a:bodyPr/>
        <a:lstStyle/>
        <a:p>
          <a:endParaRPr lang="zh-CN" altLang="en-US"/>
        </a:p>
      </dgm:t>
    </dgm:pt>
    <dgm:pt modelId="{3EB93701-63D1-4E96-9A0E-0F2619915D5B}" type="sibTrans" cxnId="{07A9BBFA-EC3A-47C4-8C81-85B42C419141}">
      <dgm:prSet/>
      <dgm:spPr/>
      <dgm:t>
        <a:bodyPr/>
        <a:lstStyle/>
        <a:p>
          <a:endParaRPr lang="zh-CN" altLang="en-US"/>
        </a:p>
      </dgm:t>
    </dgm:pt>
    <dgm:pt modelId="{18617E45-B570-4FA8-A15F-8B5194048221}">
      <dgm:prSet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业务监控与容错</a:t>
          </a:r>
        </a:p>
      </dgm:t>
    </dgm:pt>
    <dgm:pt modelId="{1C7AEA97-3733-437C-9C9F-8D7CAEF61C33}" type="parTrans" cxnId="{1D057B47-9694-4011-B451-66C24B9E2987}">
      <dgm:prSet/>
      <dgm:spPr/>
      <dgm:t>
        <a:bodyPr/>
        <a:lstStyle/>
        <a:p>
          <a:endParaRPr lang="zh-CN" altLang="en-US"/>
        </a:p>
      </dgm:t>
    </dgm:pt>
    <dgm:pt modelId="{D2A1AAF6-57F6-4812-8FC4-C369DB96153B}" type="sibTrans" cxnId="{1D057B47-9694-4011-B451-66C24B9E2987}">
      <dgm:prSet/>
      <dgm:spPr/>
      <dgm:t>
        <a:bodyPr/>
        <a:lstStyle/>
        <a:p>
          <a:endParaRPr lang="zh-CN" altLang="en-US"/>
        </a:p>
      </dgm:t>
    </dgm:pt>
    <dgm:pt modelId="{E7DE9F95-A62C-4132-A72A-78603080E2A7}">
      <dgm:prSet/>
      <dgm:spPr/>
      <dgm:t>
        <a:bodyPr/>
        <a:lstStyle/>
        <a:p>
          <a:r>
            <a:rPr lang="zh-CN"/>
            <a:t>如何提升管理能力</a:t>
          </a:r>
        </a:p>
      </dgm:t>
    </dgm:pt>
    <dgm:pt modelId="{D4D60E8A-4664-499A-A8DE-D6B37CF1CAA2}" type="parTrans" cxnId="{E7657688-010A-4390-BB9B-7CE36B5A8D00}">
      <dgm:prSet/>
      <dgm:spPr/>
      <dgm:t>
        <a:bodyPr/>
        <a:lstStyle/>
        <a:p>
          <a:endParaRPr lang="zh-CN" altLang="en-US"/>
        </a:p>
      </dgm:t>
    </dgm:pt>
    <dgm:pt modelId="{97FAA6E6-44BB-45A1-9070-DD0782ABB9F8}" type="sibTrans" cxnId="{E7657688-010A-4390-BB9B-7CE36B5A8D00}">
      <dgm:prSet/>
      <dgm:spPr/>
      <dgm:t>
        <a:bodyPr/>
        <a:lstStyle/>
        <a:p>
          <a:endParaRPr lang="zh-CN" altLang="en-US"/>
        </a:p>
      </dgm:t>
    </dgm:pt>
    <dgm:pt modelId="{A3831A57-7985-46DC-B141-B0F51FD91266}">
      <dgm:prSet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如何实现统一管理</a:t>
          </a:r>
        </a:p>
      </dgm:t>
    </dgm:pt>
    <dgm:pt modelId="{C2EF2372-1E38-4F4D-A032-33F99D486E86}" type="parTrans" cxnId="{B1D61926-6246-4123-90AA-29F5932C3DE9}">
      <dgm:prSet/>
      <dgm:spPr/>
      <dgm:t>
        <a:bodyPr/>
        <a:lstStyle/>
        <a:p>
          <a:endParaRPr lang="zh-CN" altLang="en-US"/>
        </a:p>
      </dgm:t>
    </dgm:pt>
    <dgm:pt modelId="{6505564F-82C6-4FF8-B51E-BE4311B19B7C}" type="sibTrans" cxnId="{B1D61926-6246-4123-90AA-29F5932C3DE9}">
      <dgm:prSet/>
      <dgm:spPr/>
      <dgm:t>
        <a:bodyPr/>
        <a:lstStyle/>
        <a:p>
          <a:endParaRPr lang="zh-CN" altLang="en-US"/>
        </a:p>
      </dgm:t>
    </dgm:pt>
    <dgm:pt modelId="{14171048-D9CE-4EC0-BAB5-979AFC8682AB}">
      <dgm:prSet/>
      <dgm:spPr/>
      <dgm:t>
        <a:bodyPr/>
        <a:lstStyle/>
        <a:p>
          <a:r>
            <a:rPr lang="zh-CN" altLang="en-US" dirty="0"/>
            <a:t>可配置的安全性</a:t>
          </a:r>
          <a:endParaRPr lang="zh-CN" dirty="0"/>
        </a:p>
      </dgm:t>
    </dgm:pt>
    <dgm:pt modelId="{2FA71DFA-BDDB-42C2-B55B-D570B8804E92}" type="parTrans" cxnId="{B006155D-BBA6-4FB6-B818-92BC786EE5B1}">
      <dgm:prSet/>
      <dgm:spPr/>
      <dgm:t>
        <a:bodyPr/>
        <a:lstStyle/>
        <a:p>
          <a:endParaRPr lang="zh-CN" altLang="en-US"/>
        </a:p>
      </dgm:t>
    </dgm:pt>
    <dgm:pt modelId="{446ECC3B-BD32-4E57-89DE-01FB1EC3098D}" type="sibTrans" cxnId="{B006155D-BBA6-4FB6-B818-92BC786EE5B1}">
      <dgm:prSet/>
      <dgm:spPr/>
      <dgm:t>
        <a:bodyPr/>
        <a:lstStyle/>
        <a:p>
          <a:endParaRPr lang="zh-CN" altLang="en-US"/>
        </a:p>
      </dgm:t>
    </dgm:pt>
    <dgm:pt modelId="{63257C05-413C-44A6-8842-85B0DC01040E}">
      <dgm:prSet/>
      <dgm:spPr/>
      <dgm:t>
        <a:bodyPr/>
        <a:lstStyle/>
        <a:p>
          <a:r>
            <a:rPr lang="zh-CN" altLang="en-US" dirty="0"/>
            <a:t>如何实现整体生存性</a:t>
          </a:r>
          <a:endParaRPr lang="zh-CN" dirty="0"/>
        </a:p>
      </dgm:t>
    </dgm:pt>
    <dgm:pt modelId="{40E6FDDD-B25E-458B-8D1F-E5E1164C2E29}" type="parTrans" cxnId="{BAB08DA9-D7A5-4B71-9C2A-2353C8C5AA25}">
      <dgm:prSet/>
      <dgm:spPr/>
      <dgm:t>
        <a:bodyPr/>
        <a:lstStyle/>
        <a:p>
          <a:endParaRPr lang="zh-CN" altLang="en-US"/>
        </a:p>
      </dgm:t>
    </dgm:pt>
    <dgm:pt modelId="{B8BC9595-7D38-4541-8091-3588BE01D430}" type="sibTrans" cxnId="{BAB08DA9-D7A5-4B71-9C2A-2353C8C5AA25}">
      <dgm:prSet/>
      <dgm:spPr/>
      <dgm:t>
        <a:bodyPr/>
        <a:lstStyle/>
        <a:p>
          <a:endParaRPr lang="zh-CN" altLang="en-US"/>
        </a:p>
      </dgm:t>
    </dgm:pt>
    <dgm:pt modelId="{A2DC627D-2149-4EDA-9176-E6F29BB4C96C}">
      <dgm:prSet/>
      <dgm:spPr/>
      <dgm:t>
        <a:bodyPr/>
        <a:lstStyle/>
        <a:p>
          <a:r>
            <a:rPr lang="zh-CN" altLang="en-US" dirty="0"/>
            <a:t>如何实现自动维护</a:t>
          </a:r>
          <a:endParaRPr lang="zh-CN" dirty="0"/>
        </a:p>
      </dgm:t>
    </dgm:pt>
    <dgm:pt modelId="{6F427AEF-4343-4E7E-8550-B3BC5081F461}" type="parTrans" cxnId="{DA29AD41-6560-4A37-B177-6CF432CD483E}">
      <dgm:prSet/>
      <dgm:spPr/>
      <dgm:t>
        <a:bodyPr/>
        <a:lstStyle/>
        <a:p>
          <a:endParaRPr lang="zh-CN" altLang="en-US"/>
        </a:p>
      </dgm:t>
    </dgm:pt>
    <dgm:pt modelId="{1113C8BE-4BFD-4C63-AF2F-09A610F33FCB}" type="sibTrans" cxnId="{DA29AD41-6560-4A37-B177-6CF432CD483E}">
      <dgm:prSet/>
      <dgm:spPr/>
      <dgm:t>
        <a:bodyPr/>
        <a:lstStyle/>
        <a:p>
          <a:endParaRPr lang="zh-CN" altLang="en-US"/>
        </a:p>
      </dgm:t>
    </dgm:pt>
    <dgm:pt modelId="{10A3F2D7-ABBB-423F-BBCF-55C473A2332A}" type="pres">
      <dgm:prSet presAssocID="{540C004E-549C-4D6A-8248-864E95878B3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305A149-7F00-4EE7-B007-861C8923211D}" type="pres">
      <dgm:prSet presAssocID="{EDA2C4DC-52A5-4820-A784-6B71363B0DF8}" presName="horFlow" presStyleCnt="0"/>
      <dgm:spPr/>
    </dgm:pt>
    <dgm:pt modelId="{4509E375-F189-412E-8BCA-47ED002C07C3}" type="pres">
      <dgm:prSet presAssocID="{EDA2C4DC-52A5-4820-A784-6B71363B0DF8}" presName="bigChev" presStyleLbl="node1" presStyleIdx="0" presStyleCnt="4"/>
      <dgm:spPr/>
    </dgm:pt>
    <dgm:pt modelId="{5DA0577C-4391-4914-80C1-7DD2A48F474D}" type="pres">
      <dgm:prSet presAssocID="{69B104BF-978A-46BB-98E1-1C4C63AC553A}" presName="parTrans" presStyleCnt="0"/>
      <dgm:spPr/>
    </dgm:pt>
    <dgm:pt modelId="{AE1011D2-4CC8-4C35-B93F-EAF7BE949C7F}" type="pres">
      <dgm:prSet presAssocID="{EBBA7C0C-5397-4D27-AA17-9759ABBCEB2B}" presName="node" presStyleLbl="alignAccFollowNode1" presStyleIdx="0" presStyleCnt="8">
        <dgm:presLayoutVars>
          <dgm:bulletEnabled val="1"/>
        </dgm:presLayoutVars>
      </dgm:prSet>
      <dgm:spPr/>
    </dgm:pt>
    <dgm:pt modelId="{7926B628-6758-408E-B18A-AC7E78885990}" type="pres">
      <dgm:prSet presAssocID="{4D9DD951-A450-4A07-86CE-008CB07D6E5A}" presName="sibTrans" presStyleCnt="0"/>
      <dgm:spPr/>
    </dgm:pt>
    <dgm:pt modelId="{3F408847-A3BA-4F84-B58A-AAFF021802C1}" type="pres">
      <dgm:prSet presAssocID="{117830A2-1190-4A47-8960-E2D131D1491C}" presName="node" presStyleLbl="alignAccFollowNode1" presStyleIdx="1" presStyleCnt="8">
        <dgm:presLayoutVars>
          <dgm:bulletEnabled val="1"/>
        </dgm:presLayoutVars>
      </dgm:prSet>
      <dgm:spPr/>
    </dgm:pt>
    <dgm:pt modelId="{123AD69C-3041-4B20-BD28-DEF7756DCEBB}" type="pres">
      <dgm:prSet presAssocID="{EDA2C4DC-52A5-4820-A784-6B71363B0DF8}" presName="vSp" presStyleCnt="0"/>
      <dgm:spPr/>
    </dgm:pt>
    <dgm:pt modelId="{176FCCEC-FAA5-4540-B8EE-18F141076AF0}" type="pres">
      <dgm:prSet presAssocID="{C37B47AC-01CE-41B6-85DE-99EF154C99AA}" presName="horFlow" presStyleCnt="0"/>
      <dgm:spPr/>
    </dgm:pt>
    <dgm:pt modelId="{4E1BEFD6-3F5D-47CC-8F90-CF0FA15A6536}" type="pres">
      <dgm:prSet presAssocID="{C37B47AC-01CE-41B6-85DE-99EF154C99AA}" presName="bigChev" presStyleLbl="node1" presStyleIdx="1" presStyleCnt="4"/>
      <dgm:spPr/>
    </dgm:pt>
    <dgm:pt modelId="{547FDEA9-C6F1-404A-A08B-6EBA561667D0}" type="pres">
      <dgm:prSet presAssocID="{5C9AD3F8-073B-4CC1-A387-65203BCD41A6}" presName="parTrans" presStyleCnt="0"/>
      <dgm:spPr/>
    </dgm:pt>
    <dgm:pt modelId="{B4E9694B-B54D-4148-AB75-773398D1C2B0}" type="pres">
      <dgm:prSet presAssocID="{55BBF1D9-2294-4D58-9ACC-87C5570E03CE}" presName="node" presStyleLbl="alignAccFollowNode1" presStyleIdx="2" presStyleCnt="8">
        <dgm:presLayoutVars>
          <dgm:bulletEnabled val="1"/>
        </dgm:presLayoutVars>
      </dgm:prSet>
      <dgm:spPr/>
    </dgm:pt>
    <dgm:pt modelId="{D98CF366-246C-4479-AC05-C9D4606C5CF5}" type="pres">
      <dgm:prSet presAssocID="{8E799C16-5734-4162-B135-1645A556BFF0}" presName="sibTrans" presStyleCnt="0"/>
      <dgm:spPr/>
    </dgm:pt>
    <dgm:pt modelId="{0E01902D-3E31-4398-A20E-5EC9A77EF64C}" type="pres">
      <dgm:prSet presAssocID="{14171048-D9CE-4EC0-BAB5-979AFC8682AB}" presName="node" presStyleLbl="alignAccFollowNode1" presStyleIdx="3" presStyleCnt="8">
        <dgm:presLayoutVars>
          <dgm:bulletEnabled val="1"/>
        </dgm:presLayoutVars>
      </dgm:prSet>
      <dgm:spPr/>
    </dgm:pt>
    <dgm:pt modelId="{97E9C809-90A9-4C74-B3A5-E48DBCB8A95F}" type="pres">
      <dgm:prSet presAssocID="{C37B47AC-01CE-41B6-85DE-99EF154C99AA}" presName="vSp" presStyleCnt="0"/>
      <dgm:spPr/>
    </dgm:pt>
    <dgm:pt modelId="{DAFCE2F8-BF2A-4FC8-AE59-3AED4CCB6102}" type="pres">
      <dgm:prSet presAssocID="{2B4CE306-4BEF-4DC3-AD1F-9A38E5AA1708}" presName="horFlow" presStyleCnt="0"/>
      <dgm:spPr/>
    </dgm:pt>
    <dgm:pt modelId="{33CF1A76-DCFD-41E3-9DA9-B32C64F63B2B}" type="pres">
      <dgm:prSet presAssocID="{2B4CE306-4BEF-4DC3-AD1F-9A38E5AA1708}" presName="bigChev" presStyleLbl="node1" presStyleIdx="2" presStyleCnt="4"/>
      <dgm:spPr/>
    </dgm:pt>
    <dgm:pt modelId="{4CC079E0-A8CF-4FDF-BC05-DF04E1100A4B}" type="pres">
      <dgm:prSet presAssocID="{1C7AEA97-3733-437C-9C9F-8D7CAEF61C33}" presName="parTrans" presStyleCnt="0"/>
      <dgm:spPr/>
    </dgm:pt>
    <dgm:pt modelId="{B19D9774-5D39-4FAF-BBCB-6FC0D4D4E530}" type="pres">
      <dgm:prSet presAssocID="{18617E45-B570-4FA8-A15F-8B5194048221}" presName="node" presStyleLbl="alignAccFollowNode1" presStyleIdx="4" presStyleCnt="8">
        <dgm:presLayoutVars>
          <dgm:bulletEnabled val="1"/>
        </dgm:presLayoutVars>
      </dgm:prSet>
      <dgm:spPr/>
    </dgm:pt>
    <dgm:pt modelId="{03598DF2-1D3F-4120-9ED2-EB3D18DAF4F5}" type="pres">
      <dgm:prSet presAssocID="{D2A1AAF6-57F6-4812-8FC4-C369DB96153B}" presName="sibTrans" presStyleCnt="0"/>
      <dgm:spPr/>
    </dgm:pt>
    <dgm:pt modelId="{0596EE0A-7FB2-436D-855D-E02FFC20F61B}" type="pres">
      <dgm:prSet presAssocID="{63257C05-413C-44A6-8842-85B0DC01040E}" presName="node" presStyleLbl="alignAccFollowNode1" presStyleIdx="5" presStyleCnt="8">
        <dgm:presLayoutVars>
          <dgm:bulletEnabled val="1"/>
        </dgm:presLayoutVars>
      </dgm:prSet>
      <dgm:spPr/>
    </dgm:pt>
    <dgm:pt modelId="{D744A5D1-1E43-4FAF-93FB-79CD997BF55F}" type="pres">
      <dgm:prSet presAssocID="{2B4CE306-4BEF-4DC3-AD1F-9A38E5AA1708}" presName="vSp" presStyleCnt="0"/>
      <dgm:spPr/>
    </dgm:pt>
    <dgm:pt modelId="{933795C6-01C3-4FA0-9DFC-1DDECE5B114B}" type="pres">
      <dgm:prSet presAssocID="{E7DE9F95-A62C-4132-A72A-78603080E2A7}" presName="horFlow" presStyleCnt="0"/>
      <dgm:spPr/>
    </dgm:pt>
    <dgm:pt modelId="{58D17FD3-1ADF-457E-9AD8-3BFFB2541CCE}" type="pres">
      <dgm:prSet presAssocID="{E7DE9F95-A62C-4132-A72A-78603080E2A7}" presName="bigChev" presStyleLbl="node1" presStyleIdx="3" presStyleCnt="4"/>
      <dgm:spPr/>
    </dgm:pt>
    <dgm:pt modelId="{EBB1C860-62A3-44E4-B9A8-532CA63E277D}" type="pres">
      <dgm:prSet presAssocID="{C2EF2372-1E38-4F4D-A032-33F99D486E86}" presName="parTrans" presStyleCnt="0"/>
      <dgm:spPr/>
    </dgm:pt>
    <dgm:pt modelId="{CB22631C-8E41-48C4-9337-1E3FFCF2D278}" type="pres">
      <dgm:prSet presAssocID="{A3831A57-7985-46DC-B141-B0F51FD91266}" presName="node" presStyleLbl="alignAccFollowNode1" presStyleIdx="6" presStyleCnt="8">
        <dgm:presLayoutVars>
          <dgm:bulletEnabled val="1"/>
        </dgm:presLayoutVars>
      </dgm:prSet>
      <dgm:spPr/>
    </dgm:pt>
    <dgm:pt modelId="{BF684363-53C7-4AB7-83C7-913321C47DA9}" type="pres">
      <dgm:prSet presAssocID="{6505564F-82C6-4FF8-B51E-BE4311B19B7C}" presName="sibTrans" presStyleCnt="0"/>
      <dgm:spPr/>
    </dgm:pt>
    <dgm:pt modelId="{66EC189D-F898-4F15-8BB3-29B10B8A35AC}" type="pres">
      <dgm:prSet presAssocID="{A2DC627D-2149-4EDA-9176-E6F29BB4C96C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ACB8F303-0FF0-4D69-8E5B-128B008DB2E0}" type="presOf" srcId="{117830A2-1190-4A47-8960-E2D131D1491C}" destId="{3F408847-A3BA-4F84-B58A-AAFF021802C1}" srcOrd="0" destOrd="0" presId="urn:microsoft.com/office/officeart/2005/8/layout/lProcess3#1"/>
    <dgm:cxn modelId="{64B8B906-9441-4E50-A8D9-B7A304FB35CB}" srcId="{C37B47AC-01CE-41B6-85DE-99EF154C99AA}" destId="{55BBF1D9-2294-4D58-9ACC-87C5570E03CE}" srcOrd="0" destOrd="0" parTransId="{5C9AD3F8-073B-4CC1-A387-65203BCD41A6}" sibTransId="{8E799C16-5734-4162-B135-1645A556BFF0}"/>
    <dgm:cxn modelId="{C9D1A309-1A4F-4629-A95C-13C338009B98}" srcId="{EDA2C4DC-52A5-4820-A784-6B71363B0DF8}" destId="{EBBA7C0C-5397-4D27-AA17-9759ABBCEB2B}" srcOrd="0" destOrd="0" parTransId="{69B104BF-978A-46BB-98E1-1C4C63AC553A}" sibTransId="{4D9DD951-A450-4A07-86CE-008CB07D6E5A}"/>
    <dgm:cxn modelId="{D5212F0E-0AE5-4834-AE8D-4E2DA601F0B7}" type="presOf" srcId="{E7DE9F95-A62C-4132-A72A-78603080E2A7}" destId="{58D17FD3-1ADF-457E-9AD8-3BFFB2541CCE}" srcOrd="0" destOrd="0" presId="urn:microsoft.com/office/officeart/2005/8/layout/lProcess3#1"/>
    <dgm:cxn modelId="{6EE12916-4570-44D4-A8D7-4E72446A92E6}" type="presOf" srcId="{C37B47AC-01CE-41B6-85DE-99EF154C99AA}" destId="{4E1BEFD6-3F5D-47CC-8F90-CF0FA15A6536}" srcOrd="0" destOrd="0" presId="urn:microsoft.com/office/officeart/2005/8/layout/lProcess3#1"/>
    <dgm:cxn modelId="{6D86D31D-57F2-4DDA-A72A-0BD7E6D9A8C9}" srcId="{540C004E-549C-4D6A-8248-864E95878B38}" destId="{EDA2C4DC-52A5-4820-A784-6B71363B0DF8}" srcOrd="0" destOrd="0" parTransId="{24A38C81-08E1-4A01-A59F-3FF80416C8B6}" sibTransId="{518FFBFB-8732-4C25-A133-63CC19970E10}"/>
    <dgm:cxn modelId="{DACBE023-1D27-4D4F-BB31-B5DE1904EC8F}" type="presOf" srcId="{A3831A57-7985-46DC-B141-B0F51FD91266}" destId="{CB22631C-8E41-48C4-9337-1E3FFCF2D278}" srcOrd="0" destOrd="0" presId="urn:microsoft.com/office/officeart/2005/8/layout/lProcess3#1"/>
    <dgm:cxn modelId="{B1D61926-6246-4123-90AA-29F5932C3DE9}" srcId="{E7DE9F95-A62C-4132-A72A-78603080E2A7}" destId="{A3831A57-7985-46DC-B141-B0F51FD91266}" srcOrd="0" destOrd="0" parTransId="{C2EF2372-1E38-4F4D-A032-33F99D486E86}" sibTransId="{6505564F-82C6-4FF8-B51E-BE4311B19B7C}"/>
    <dgm:cxn modelId="{B006155D-BBA6-4FB6-B818-92BC786EE5B1}" srcId="{C37B47AC-01CE-41B6-85DE-99EF154C99AA}" destId="{14171048-D9CE-4EC0-BAB5-979AFC8682AB}" srcOrd="1" destOrd="0" parTransId="{2FA71DFA-BDDB-42C2-B55B-D570B8804E92}" sibTransId="{446ECC3B-BD32-4E57-89DE-01FB1EC3098D}"/>
    <dgm:cxn modelId="{DA29AD41-6560-4A37-B177-6CF432CD483E}" srcId="{E7DE9F95-A62C-4132-A72A-78603080E2A7}" destId="{A2DC627D-2149-4EDA-9176-E6F29BB4C96C}" srcOrd="1" destOrd="0" parTransId="{6F427AEF-4343-4E7E-8550-B3BC5081F461}" sibTransId="{1113C8BE-4BFD-4C63-AF2F-09A610F33FCB}"/>
    <dgm:cxn modelId="{8C933062-ADB9-4B40-96DF-6E23A55CB63A}" type="presOf" srcId="{EBBA7C0C-5397-4D27-AA17-9759ABBCEB2B}" destId="{AE1011D2-4CC8-4C35-B93F-EAF7BE949C7F}" srcOrd="0" destOrd="0" presId="urn:microsoft.com/office/officeart/2005/8/layout/lProcess3#1"/>
    <dgm:cxn modelId="{CA9AB345-1837-4F6D-85DF-912DAE86A8DE}" srcId="{540C004E-549C-4D6A-8248-864E95878B38}" destId="{C37B47AC-01CE-41B6-85DE-99EF154C99AA}" srcOrd="1" destOrd="0" parTransId="{506147DE-AC0F-4972-B837-CC40025F7127}" sibTransId="{898798AB-EADE-410E-94EA-B449D040AB69}"/>
    <dgm:cxn modelId="{1D057B47-9694-4011-B451-66C24B9E2987}" srcId="{2B4CE306-4BEF-4DC3-AD1F-9A38E5AA1708}" destId="{18617E45-B570-4FA8-A15F-8B5194048221}" srcOrd="0" destOrd="0" parTransId="{1C7AEA97-3733-437C-9C9F-8D7CAEF61C33}" sibTransId="{D2A1AAF6-57F6-4812-8FC4-C369DB96153B}"/>
    <dgm:cxn modelId="{94FE164F-5367-468B-B91A-6D7ADABBA14C}" type="presOf" srcId="{2B4CE306-4BEF-4DC3-AD1F-9A38E5AA1708}" destId="{33CF1A76-DCFD-41E3-9DA9-B32C64F63B2B}" srcOrd="0" destOrd="0" presId="urn:microsoft.com/office/officeart/2005/8/layout/lProcess3#1"/>
    <dgm:cxn modelId="{1B971472-2A39-4839-ABC4-124C6002E8F9}" type="presOf" srcId="{14171048-D9CE-4EC0-BAB5-979AFC8682AB}" destId="{0E01902D-3E31-4398-A20E-5EC9A77EF64C}" srcOrd="0" destOrd="0" presId="urn:microsoft.com/office/officeart/2005/8/layout/lProcess3#1"/>
    <dgm:cxn modelId="{E7657688-010A-4390-BB9B-7CE36B5A8D00}" srcId="{540C004E-549C-4D6A-8248-864E95878B38}" destId="{E7DE9F95-A62C-4132-A72A-78603080E2A7}" srcOrd="3" destOrd="0" parTransId="{D4D60E8A-4664-499A-A8DE-D6B37CF1CAA2}" sibTransId="{97FAA6E6-44BB-45A1-9070-DD0782ABB9F8}"/>
    <dgm:cxn modelId="{E1469E8E-1BC7-49D2-A440-4905D6F12171}" type="presOf" srcId="{540C004E-549C-4D6A-8248-864E95878B38}" destId="{10A3F2D7-ABBB-423F-BBCF-55C473A2332A}" srcOrd="0" destOrd="0" presId="urn:microsoft.com/office/officeart/2005/8/layout/lProcess3#1"/>
    <dgm:cxn modelId="{1E5AB1A5-A6DC-49DC-B39D-9CD3D97FAF47}" type="presOf" srcId="{A2DC627D-2149-4EDA-9176-E6F29BB4C96C}" destId="{66EC189D-F898-4F15-8BB3-29B10B8A35AC}" srcOrd="0" destOrd="0" presId="urn:microsoft.com/office/officeart/2005/8/layout/lProcess3#1"/>
    <dgm:cxn modelId="{BAB08DA9-D7A5-4B71-9C2A-2353C8C5AA25}" srcId="{2B4CE306-4BEF-4DC3-AD1F-9A38E5AA1708}" destId="{63257C05-413C-44A6-8842-85B0DC01040E}" srcOrd="1" destOrd="0" parTransId="{40E6FDDD-B25E-458B-8D1F-E5E1164C2E29}" sibTransId="{B8BC9595-7D38-4541-8091-3588BE01D430}"/>
    <dgm:cxn modelId="{224D12AD-89C2-4885-ACA7-BAC9A514116B}" type="presOf" srcId="{EDA2C4DC-52A5-4820-A784-6B71363B0DF8}" destId="{4509E375-F189-412E-8BCA-47ED002C07C3}" srcOrd="0" destOrd="0" presId="urn:microsoft.com/office/officeart/2005/8/layout/lProcess3#1"/>
    <dgm:cxn modelId="{8421F4B0-82C3-45BB-BB92-B7941EE0B40D}" type="presOf" srcId="{18617E45-B570-4FA8-A15F-8B5194048221}" destId="{B19D9774-5D39-4FAF-BBCB-6FC0D4D4E530}" srcOrd="0" destOrd="0" presId="urn:microsoft.com/office/officeart/2005/8/layout/lProcess3#1"/>
    <dgm:cxn modelId="{610129BD-A595-4E77-B336-B9F3220FF316}" srcId="{EDA2C4DC-52A5-4820-A784-6B71363B0DF8}" destId="{117830A2-1190-4A47-8960-E2D131D1491C}" srcOrd="1" destOrd="0" parTransId="{5EB16E2B-F1E3-433E-B254-86BE47BF3AD8}" sibTransId="{7DB0B384-2A43-4E09-B883-AC54FB6F3CB2}"/>
    <dgm:cxn modelId="{DA51C4E3-6CA0-4F85-BC09-86E0F00D4D8E}" type="presOf" srcId="{63257C05-413C-44A6-8842-85B0DC01040E}" destId="{0596EE0A-7FB2-436D-855D-E02FFC20F61B}" srcOrd="0" destOrd="0" presId="urn:microsoft.com/office/officeart/2005/8/layout/lProcess3#1"/>
    <dgm:cxn modelId="{EF2BE8EF-90AF-40E1-BD7E-A15B97C3B6C9}" type="presOf" srcId="{55BBF1D9-2294-4D58-9ACC-87C5570E03CE}" destId="{B4E9694B-B54D-4148-AB75-773398D1C2B0}" srcOrd="0" destOrd="0" presId="urn:microsoft.com/office/officeart/2005/8/layout/lProcess3#1"/>
    <dgm:cxn modelId="{07A9BBFA-EC3A-47C4-8C81-85B42C419141}" srcId="{540C004E-549C-4D6A-8248-864E95878B38}" destId="{2B4CE306-4BEF-4DC3-AD1F-9A38E5AA1708}" srcOrd="2" destOrd="0" parTransId="{BCBA8739-0865-47DB-BD20-85FA21A85114}" sibTransId="{3EB93701-63D1-4E96-9A0E-0F2619915D5B}"/>
    <dgm:cxn modelId="{51C5E41C-62EE-4277-88FA-8B1147F804BD}" type="presParOf" srcId="{10A3F2D7-ABBB-423F-BBCF-55C473A2332A}" destId="{6305A149-7F00-4EE7-B007-861C8923211D}" srcOrd="0" destOrd="0" presId="urn:microsoft.com/office/officeart/2005/8/layout/lProcess3#1"/>
    <dgm:cxn modelId="{0EEA6041-1A78-451E-B530-46563A88D9E7}" type="presParOf" srcId="{6305A149-7F00-4EE7-B007-861C8923211D}" destId="{4509E375-F189-412E-8BCA-47ED002C07C3}" srcOrd="0" destOrd="0" presId="urn:microsoft.com/office/officeart/2005/8/layout/lProcess3#1"/>
    <dgm:cxn modelId="{9957C6B2-A4BF-49FA-9A03-3DF5DC22E307}" type="presParOf" srcId="{6305A149-7F00-4EE7-B007-861C8923211D}" destId="{5DA0577C-4391-4914-80C1-7DD2A48F474D}" srcOrd="1" destOrd="0" presId="urn:microsoft.com/office/officeart/2005/8/layout/lProcess3#1"/>
    <dgm:cxn modelId="{6B61E803-72BF-4646-A5E4-654E35060817}" type="presParOf" srcId="{6305A149-7F00-4EE7-B007-861C8923211D}" destId="{AE1011D2-4CC8-4C35-B93F-EAF7BE949C7F}" srcOrd="2" destOrd="0" presId="urn:microsoft.com/office/officeart/2005/8/layout/lProcess3#1"/>
    <dgm:cxn modelId="{AA5541A2-AD6D-4E2D-8EC5-2052AF8D80E5}" type="presParOf" srcId="{6305A149-7F00-4EE7-B007-861C8923211D}" destId="{7926B628-6758-408E-B18A-AC7E78885990}" srcOrd="3" destOrd="0" presId="urn:microsoft.com/office/officeart/2005/8/layout/lProcess3#1"/>
    <dgm:cxn modelId="{AAF667A4-2C1F-45DC-8BCF-78C83F2F54CB}" type="presParOf" srcId="{6305A149-7F00-4EE7-B007-861C8923211D}" destId="{3F408847-A3BA-4F84-B58A-AAFF021802C1}" srcOrd="4" destOrd="0" presId="urn:microsoft.com/office/officeart/2005/8/layout/lProcess3#1"/>
    <dgm:cxn modelId="{30939CE8-094E-48ED-BAC8-2F63379BB3AF}" type="presParOf" srcId="{10A3F2D7-ABBB-423F-BBCF-55C473A2332A}" destId="{123AD69C-3041-4B20-BD28-DEF7756DCEBB}" srcOrd="1" destOrd="0" presId="urn:microsoft.com/office/officeart/2005/8/layout/lProcess3#1"/>
    <dgm:cxn modelId="{21553D83-7851-47FF-AD22-7AB70D09A56F}" type="presParOf" srcId="{10A3F2D7-ABBB-423F-BBCF-55C473A2332A}" destId="{176FCCEC-FAA5-4540-B8EE-18F141076AF0}" srcOrd="2" destOrd="0" presId="urn:microsoft.com/office/officeart/2005/8/layout/lProcess3#1"/>
    <dgm:cxn modelId="{A057B8F5-ABE3-4BBB-B188-D4AE76FB744F}" type="presParOf" srcId="{176FCCEC-FAA5-4540-B8EE-18F141076AF0}" destId="{4E1BEFD6-3F5D-47CC-8F90-CF0FA15A6536}" srcOrd="0" destOrd="0" presId="urn:microsoft.com/office/officeart/2005/8/layout/lProcess3#1"/>
    <dgm:cxn modelId="{DF42F747-C881-4BBE-992C-6E20CFBA2EF7}" type="presParOf" srcId="{176FCCEC-FAA5-4540-B8EE-18F141076AF0}" destId="{547FDEA9-C6F1-404A-A08B-6EBA561667D0}" srcOrd="1" destOrd="0" presId="urn:microsoft.com/office/officeart/2005/8/layout/lProcess3#1"/>
    <dgm:cxn modelId="{A13674D0-226D-41C4-941C-2D8855A90127}" type="presParOf" srcId="{176FCCEC-FAA5-4540-B8EE-18F141076AF0}" destId="{B4E9694B-B54D-4148-AB75-773398D1C2B0}" srcOrd="2" destOrd="0" presId="urn:microsoft.com/office/officeart/2005/8/layout/lProcess3#1"/>
    <dgm:cxn modelId="{6A957E35-0BC6-4565-BE44-3B9C7A3F00FB}" type="presParOf" srcId="{176FCCEC-FAA5-4540-B8EE-18F141076AF0}" destId="{D98CF366-246C-4479-AC05-C9D4606C5CF5}" srcOrd="3" destOrd="0" presId="urn:microsoft.com/office/officeart/2005/8/layout/lProcess3#1"/>
    <dgm:cxn modelId="{A439B853-A888-40A9-9BDC-1A927EC97317}" type="presParOf" srcId="{176FCCEC-FAA5-4540-B8EE-18F141076AF0}" destId="{0E01902D-3E31-4398-A20E-5EC9A77EF64C}" srcOrd="4" destOrd="0" presId="urn:microsoft.com/office/officeart/2005/8/layout/lProcess3#1"/>
    <dgm:cxn modelId="{2C9EAB66-A8FB-4FB3-A5E1-F7A11A764B61}" type="presParOf" srcId="{10A3F2D7-ABBB-423F-BBCF-55C473A2332A}" destId="{97E9C809-90A9-4C74-B3A5-E48DBCB8A95F}" srcOrd="3" destOrd="0" presId="urn:microsoft.com/office/officeart/2005/8/layout/lProcess3#1"/>
    <dgm:cxn modelId="{FED4D865-88E0-4B82-976D-D68DFFEF4E7E}" type="presParOf" srcId="{10A3F2D7-ABBB-423F-BBCF-55C473A2332A}" destId="{DAFCE2F8-BF2A-4FC8-AE59-3AED4CCB6102}" srcOrd="4" destOrd="0" presId="urn:microsoft.com/office/officeart/2005/8/layout/lProcess3#1"/>
    <dgm:cxn modelId="{7D5DB8B0-913D-4AD6-84FD-CE0522F48C35}" type="presParOf" srcId="{DAFCE2F8-BF2A-4FC8-AE59-3AED4CCB6102}" destId="{33CF1A76-DCFD-41E3-9DA9-B32C64F63B2B}" srcOrd="0" destOrd="0" presId="urn:microsoft.com/office/officeart/2005/8/layout/lProcess3#1"/>
    <dgm:cxn modelId="{D8332745-61B9-4795-B061-CC8FF23E8F4E}" type="presParOf" srcId="{DAFCE2F8-BF2A-4FC8-AE59-3AED4CCB6102}" destId="{4CC079E0-A8CF-4FDF-BC05-DF04E1100A4B}" srcOrd="1" destOrd="0" presId="urn:microsoft.com/office/officeart/2005/8/layout/lProcess3#1"/>
    <dgm:cxn modelId="{85BFFFF6-6666-4314-BF80-3D9AC30929FB}" type="presParOf" srcId="{DAFCE2F8-BF2A-4FC8-AE59-3AED4CCB6102}" destId="{B19D9774-5D39-4FAF-BBCB-6FC0D4D4E530}" srcOrd="2" destOrd="0" presId="urn:microsoft.com/office/officeart/2005/8/layout/lProcess3#1"/>
    <dgm:cxn modelId="{2EF7BBEB-DE1E-4A28-A0D2-0D1B719AC287}" type="presParOf" srcId="{DAFCE2F8-BF2A-4FC8-AE59-3AED4CCB6102}" destId="{03598DF2-1D3F-4120-9ED2-EB3D18DAF4F5}" srcOrd="3" destOrd="0" presId="urn:microsoft.com/office/officeart/2005/8/layout/lProcess3#1"/>
    <dgm:cxn modelId="{15ABA38A-671A-4FAB-AFDB-BE264F9EE7E1}" type="presParOf" srcId="{DAFCE2F8-BF2A-4FC8-AE59-3AED4CCB6102}" destId="{0596EE0A-7FB2-436D-855D-E02FFC20F61B}" srcOrd="4" destOrd="0" presId="urn:microsoft.com/office/officeart/2005/8/layout/lProcess3#1"/>
    <dgm:cxn modelId="{69D86E09-F9FE-48E8-917C-D558B290EB64}" type="presParOf" srcId="{10A3F2D7-ABBB-423F-BBCF-55C473A2332A}" destId="{D744A5D1-1E43-4FAF-93FB-79CD997BF55F}" srcOrd="5" destOrd="0" presId="urn:microsoft.com/office/officeart/2005/8/layout/lProcess3#1"/>
    <dgm:cxn modelId="{F4050ED1-816C-43FA-AADA-043A398D567E}" type="presParOf" srcId="{10A3F2D7-ABBB-423F-BBCF-55C473A2332A}" destId="{933795C6-01C3-4FA0-9DFC-1DDECE5B114B}" srcOrd="6" destOrd="0" presId="urn:microsoft.com/office/officeart/2005/8/layout/lProcess3#1"/>
    <dgm:cxn modelId="{256D4F89-9CB1-46FE-B8C6-2E18B7CFA521}" type="presParOf" srcId="{933795C6-01C3-4FA0-9DFC-1DDECE5B114B}" destId="{58D17FD3-1ADF-457E-9AD8-3BFFB2541CCE}" srcOrd="0" destOrd="0" presId="urn:microsoft.com/office/officeart/2005/8/layout/lProcess3#1"/>
    <dgm:cxn modelId="{27389F1E-B337-40BD-A4EA-E20E1DDA98E6}" type="presParOf" srcId="{933795C6-01C3-4FA0-9DFC-1DDECE5B114B}" destId="{EBB1C860-62A3-44E4-B9A8-532CA63E277D}" srcOrd="1" destOrd="0" presId="urn:microsoft.com/office/officeart/2005/8/layout/lProcess3#1"/>
    <dgm:cxn modelId="{90F49513-31F1-46BF-9FF8-CB8D8E7A5A2B}" type="presParOf" srcId="{933795C6-01C3-4FA0-9DFC-1DDECE5B114B}" destId="{CB22631C-8E41-48C4-9337-1E3FFCF2D278}" srcOrd="2" destOrd="0" presId="urn:microsoft.com/office/officeart/2005/8/layout/lProcess3#1"/>
    <dgm:cxn modelId="{A39E988E-ABFA-477C-9DB6-03819C271F44}" type="presParOf" srcId="{933795C6-01C3-4FA0-9DFC-1DDECE5B114B}" destId="{BF684363-53C7-4AB7-83C7-913321C47DA9}" srcOrd="3" destOrd="0" presId="urn:microsoft.com/office/officeart/2005/8/layout/lProcess3#1"/>
    <dgm:cxn modelId="{BCAFE550-D6D4-4EB0-A0A7-F3D684BF152F}" type="presParOf" srcId="{933795C6-01C3-4FA0-9DFC-1DDECE5B114B}" destId="{66EC189D-F898-4F15-8BB3-29B10B8A35AC}" srcOrd="4" destOrd="0" presId="urn:microsoft.com/office/officeart/2005/8/layout/lProcess3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BD9DB-B206-48D9-B2AC-8F2F87C65BCE}" type="doc">
      <dgm:prSet loTypeId="urn:microsoft.com/office/officeart/2005/8/layout/process4" loCatId="list" qsTypeId="urn:microsoft.com/office/officeart/2005/8/quickstyle/simple1#5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C166868B-8A66-4227-8B7E-275BDC64AEF7}">
      <dgm:prSet/>
      <dgm:spPr/>
      <dgm:t>
        <a:bodyPr/>
        <a:lstStyle/>
        <a:p>
          <a:r>
            <a:rPr lang="zh-CN" dirty="0"/>
            <a:t>接口</a:t>
          </a:r>
          <a:r>
            <a:rPr lang="zh-CN" altLang="en-US" dirty="0"/>
            <a:t>层</a:t>
          </a:r>
          <a:endParaRPr lang="zh-CN" dirty="0"/>
        </a:p>
      </dgm:t>
    </dgm:pt>
    <dgm:pt modelId="{E09FF015-3F45-40DA-87A0-D3756C159BE1}" type="parTrans" cxnId="{D84FE797-28FB-474C-82E2-43A5394A90D8}">
      <dgm:prSet/>
      <dgm:spPr/>
      <dgm:t>
        <a:bodyPr/>
        <a:lstStyle/>
        <a:p>
          <a:endParaRPr lang="zh-CN" altLang="en-US"/>
        </a:p>
      </dgm:t>
    </dgm:pt>
    <dgm:pt modelId="{E3A77706-4F6F-4961-9814-F77B4C639EDA}" type="sibTrans" cxnId="{D84FE797-28FB-474C-82E2-43A5394A90D8}">
      <dgm:prSet/>
      <dgm:spPr/>
      <dgm:t>
        <a:bodyPr/>
        <a:lstStyle/>
        <a:p>
          <a:endParaRPr lang="zh-CN" altLang="en-US"/>
        </a:p>
      </dgm:t>
    </dgm:pt>
    <dgm:pt modelId="{170E099D-B0F1-4E9A-AA80-C9FD36434038}">
      <dgm:prSet/>
      <dgm:spPr/>
      <dgm:t>
        <a:bodyPr/>
        <a:lstStyle/>
        <a:p>
          <a:r>
            <a:rPr lang="zh-CN" dirty="0"/>
            <a:t>数据接口</a:t>
          </a:r>
        </a:p>
      </dgm:t>
    </dgm:pt>
    <dgm:pt modelId="{0946EBC9-C5DF-4C0D-9A6F-ABB00278998A}" type="parTrans" cxnId="{746402DD-97E9-49A4-9A92-9C42136B0158}">
      <dgm:prSet/>
      <dgm:spPr/>
      <dgm:t>
        <a:bodyPr/>
        <a:lstStyle/>
        <a:p>
          <a:endParaRPr lang="zh-CN" altLang="en-US"/>
        </a:p>
      </dgm:t>
    </dgm:pt>
    <dgm:pt modelId="{1A9FC7F5-EA38-4985-B5C9-A0AC55C2ABE7}" type="sibTrans" cxnId="{746402DD-97E9-49A4-9A92-9C42136B0158}">
      <dgm:prSet/>
      <dgm:spPr/>
      <dgm:t>
        <a:bodyPr/>
        <a:lstStyle/>
        <a:p>
          <a:endParaRPr lang="zh-CN" altLang="en-US"/>
        </a:p>
      </dgm:t>
    </dgm:pt>
    <dgm:pt modelId="{155B1E6D-1983-4CC7-860C-6726E6042C6A}">
      <dgm:prSet/>
      <dgm:spPr/>
      <dgm:t>
        <a:bodyPr/>
        <a:lstStyle/>
        <a:p>
          <a:r>
            <a:rPr lang="zh-CN" dirty="0"/>
            <a:t>访问接口</a:t>
          </a:r>
        </a:p>
      </dgm:t>
    </dgm:pt>
    <dgm:pt modelId="{ED154AA2-854F-45B3-8115-E392F15B177F}" type="parTrans" cxnId="{E1D69003-B6AF-4BC1-A21F-88EDC21D5237}">
      <dgm:prSet/>
      <dgm:spPr/>
      <dgm:t>
        <a:bodyPr/>
        <a:lstStyle/>
        <a:p>
          <a:endParaRPr lang="zh-CN" altLang="en-US"/>
        </a:p>
      </dgm:t>
    </dgm:pt>
    <dgm:pt modelId="{19B2C47A-70ED-4027-B002-AAC96B9984D6}" type="sibTrans" cxnId="{E1D69003-B6AF-4BC1-A21F-88EDC21D5237}">
      <dgm:prSet/>
      <dgm:spPr/>
      <dgm:t>
        <a:bodyPr/>
        <a:lstStyle/>
        <a:p>
          <a:endParaRPr lang="zh-CN" altLang="en-US"/>
        </a:p>
      </dgm:t>
    </dgm:pt>
    <dgm:pt modelId="{5BE9FAD6-DEE1-4471-A74C-ACF13598DE5B}">
      <dgm:prSet/>
      <dgm:spPr/>
      <dgm:t>
        <a:bodyPr/>
        <a:lstStyle/>
        <a:p>
          <a:r>
            <a:rPr lang="zh-CN" altLang="en-US" dirty="0"/>
            <a:t>资源层</a:t>
          </a:r>
          <a:endParaRPr lang="zh-CN" dirty="0"/>
        </a:p>
      </dgm:t>
    </dgm:pt>
    <dgm:pt modelId="{FE92F832-3121-42C4-B4D4-B3C2DAEE4B89}" type="parTrans" cxnId="{E4EE57E0-9157-492A-8444-AEEF1CDC5F1D}">
      <dgm:prSet/>
      <dgm:spPr/>
      <dgm:t>
        <a:bodyPr/>
        <a:lstStyle/>
        <a:p>
          <a:endParaRPr lang="zh-CN" altLang="en-US"/>
        </a:p>
      </dgm:t>
    </dgm:pt>
    <dgm:pt modelId="{3571FC6A-DC9C-4EAB-87CB-72CBFC324410}" type="sibTrans" cxnId="{E4EE57E0-9157-492A-8444-AEEF1CDC5F1D}">
      <dgm:prSet/>
      <dgm:spPr/>
      <dgm:t>
        <a:bodyPr/>
        <a:lstStyle/>
        <a:p>
          <a:endParaRPr lang="zh-CN" altLang="en-US"/>
        </a:p>
      </dgm:t>
    </dgm:pt>
    <dgm:pt modelId="{24AFDBB2-6D21-40C4-896F-DD184AC51A73}">
      <dgm:prSet/>
      <dgm:spPr/>
      <dgm:t>
        <a:bodyPr/>
        <a:lstStyle/>
        <a:p>
          <a:r>
            <a:rPr lang="zh-CN" altLang="en-US" dirty="0"/>
            <a:t>管理接口</a:t>
          </a:r>
          <a:endParaRPr lang="zh-CN" dirty="0"/>
        </a:p>
      </dgm:t>
    </dgm:pt>
    <dgm:pt modelId="{8B6B8014-3405-458D-A7C1-236B99821C5B}" type="parTrans" cxnId="{040CAECF-73D5-4FF9-BB43-0067EC9513AA}">
      <dgm:prSet/>
      <dgm:spPr/>
      <dgm:t>
        <a:bodyPr/>
        <a:lstStyle/>
        <a:p>
          <a:endParaRPr lang="zh-CN" altLang="en-US"/>
        </a:p>
      </dgm:t>
    </dgm:pt>
    <dgm:pt modelId="{6D1B3649-C279-4D3E-8A7B-303C5B87EB13}" type="sibTrans" cxnId="{040CAECF-73D5-4FF9-BB43-0067EC9513AA}">
      <dgm:prSet/>
      <dgm:spPr/>
      <dgm:t>
        <a:bodyPr/>
        <a:lstStyle/>
        <a:p>
          <a:endParaRPr lang="zh-CN" altLang="en-US"/>
        </a:p>
      </dgm:t>
    </dgm:pt>
    <dgm:pt modelId="{111EE2B6-2D25-4FC5-AE53-298A703042D3}">
      <dgm:prSet/>
      <dgm:spPr/>
      <dgm:t>
        <a:bodyPr/>
        <a:lstStyle/>
        <a:p>
          <a:r>
            <a:rPr lang="zh-CN" altLang="en-US" dirty="0"/>
            <a:t>资源池化</a:t>
          </a:r>
          <a:endParaRPr lang="zh-CN" dirty="0"/>
        </a:p>
      </dgm:t>
    </dgm:pt>
    <dgm:pt modelId="{2EFF1AA9-7523-4924-B7C3-8CE71C4700D8}" type="parTrans" cxnId="{C64360B9-1A32-4FFB-B73B-4E8D3043BBE2}">
      <dgm:prSet/>
      <dgm:spPr/>
      <dgm:t>
        <a:bodyPr/>
        <a:lstStyle/>
        <a:p>
          <a:endParaRPr lang="zh-CN" altLang="en-US"/>
        </a:p>
      </dgm:t>
    </dgm:pt>
    <dgm:pt modelId="{C38700C1-9903-4F3A-B4B7-730D5A500C54}" type="sibTrans" cxnId="{C64360B9-1A32-4FFB-B73B-4E8D3043BBE2}">
      <dgm:prSet/>
      <dgm:spPr/>
      <dgm:t>
        <a:bodyPr/>
        <a:lstStyle/>
        <a:p>
          <a:endParaRPr lang="zh-CN" altLang="en-US"/>
        </a:p>
      </dgm:t>
    </dgm:pt>
    <dgm:pt modelId="{BD99FE34-BAFF-4F76-9508-C5E3D9FBC285}">
      <dgm:prSet/>
      <dgm:spPr/>
      <dgm:t>
        <a:bodyPr/>
        <a:lstStyle/>
        <a:p>
          <a:r>
            <a:rPr lang="zh-CN" altLang="en-US" dirty="0"/>
            <a:t>资源虚拟化</a:t>
          </a:r>
          <a:endParaRPr lang="zh-CN" dirty="0"/>
        </a:p>
      </dgm:t>
    </dgm:pt>
    <dgm:pt modelId="{4D55DABA-A679-4EDC-8F21-DC2508AFF455}" type="parTrans" cxnId="{AD4332CC-1478-4C5C-A2D8-7672144568F0}">
      <dgm:prSet/>
      <dgm:spPr/>
      <dgm:t>
        <a:bodyPr/>
        <a:lstStyle/>
        <a:p>
          <a:endParaRPr lang="zh-CN" altLang="en-US"/>
        </a:p>
      </dgm:t>
    </dgm:pt>
    <dgm:pt modelId="{0D9712BD-9BF8-41B4-8A6E-9403E13B396D}" type="sibTrans" cxnId="{AD4332CC-1478-4C5C-A2D8-7672144568F0}">
      <dgm:prSet/>
      <dgm:spPr/>
      <dgm:t>
        <a:bodyPr/>
        <a:lstStyle/>
        <a:p>
          <a:endParaRPr lang="zh-CN" altLang="en-US"/>
        </a:p>
      </dgm:t>
    </dgm:pt>
    <dgm:pt modelId="{D977F0E3-8161-4918-BEDC-685024605DD7}">
      <dgm:prSet/>
      <dgm:spPr/>
      <dgm:t>
        <a:bodyPr/>
        <a:lstStyle/>
        <a:p>
          <a:r>
            <a:rPr lang="zh-CN" altLang="en-US" dirty="0"/>
            <a:t>业务层（应用）</a:t>
          </a:r>
          <a:endParaRPr lang="zh-CN" dirty="0"/>
        </a:p>
      </dgm:t>
    </dgm:pt>
    <dgm:pt modelId="{BDC4C09B-491E-443A-AF8D-2F44A98E0101}" type="parTrans" cxnId="{AD9B32F2-4A77-4719-BA39-034E57CC3824}">
      <dgm:prSet/>
      <dgm:spPr/>
      <dgm:t>
        <a:bodyPr/>
        <a:lstStyle/>
        <a:p>
          <a:endParaRPr lang="zh-CN" altLang="en-US"/>
        </a:p>
      </dgm:t>
    </dgm:pt>
    <dgm:pt modelId="{46F8D0F9-7C99-45BC-8D43-A7FE10DFFCC4}" type="sibTrans" cxnId="{AD9B32F2-4A77-4719-BA39-034E57CC3824}">
      <dgm:prSet/>
      <dgm:spPr/>
      <dgm:t>
        <a:bodyPr/>
        <a:lstStyle/>
        <a:p>
          <a:endParaRPr lang="zh-CN" altLang="en-US"/>
        </a:p>
      </dgm:t>
    </dgm:pt>
    <dgm:pt modelId="{BFDF7008-F23D-475D-A198-71D90BD6B159}">
      <dgm:prSet/>
      <dgm:spPr/>
      <dgm:t>
        <a:bodyPr/>
        <a:lstStyle/>
        <a:p>
          <a:r>
            <a:rPr lang="zh-CN" altLang="en-US" dirty="0"/>
            <a:t>元数据</a:t>
          </a:r>
          <a:endParaRPr lang="zh-CN" dirty="0"/>
        </a:p>
      </dgm:t>
    </dgm:pt>
    <dgm:pt modelId="{8B4113AF-574B-415F-96B7-B51271A7B01F}" type="parTrans" cxnId="{A9AB7268-A0FC-4F3C-9203-7E7E6469172E}">
      <dgm:prSet/>
      <dgm:spPr/>
      <dgm:t>
        <a:bodyPr/>
        <a:lstStyle/>
        <a:p>
          <a:endParaRPr lang="zh-CN" altLang="en-US"/>
        </a:p>
      </dgm:t>
    </dgm:pt>
    <dgm:pt modelId="{3BD6FEFD-28EE-45BF-96E4-AB76C599CBD1}" type="sibTrans" cxnId="{A9AB7268-A0FC-4F3C-9203-7E7E6469172E}">
      <dgm:prSet/>
      <dgm:spPr/>
      <dgm:t>
        <a:bodyPr/>
        <a:lstStyle/>
        <a:p>
          <a:endParaRPr lang="zh-CN" altLang="en-US"/>
        </a:p>
      </dgm:t>
    </dgm:pt>
    <dgm:pt modelId="{F88897EB-C1EE-4F4D-9AFD-274F715F6B37}">
      <dgm:prSet/>
      <dgm:spPr/>
      <dgm:t>
        <a:bodyPr/>
        <a:lstStyle/>
        <a:p>
          <a:r>
            <a:rPr lang="zh-CN" altLang="en-US" dirty="0"/>
            <a:t>应用层协议</a:t>
          </a:r>
          <a:endParaRPr lang="zh-CN" dirty="0"/>
        </a:p>
      </dgm:t>
    </dgm:pt>
    <dgm:pt modelId="{8E8293EF-09E0-4DC8-B900-8198123B972B}" type="parTrans" cxnId="{67EFE0CD-9BA3-41E5-96DC-1DB0C5BF8D0C}">
      <dgm:prSet/>
      <dgm:spPr/>
      <dgm:t>
        <a:bodyPr/>
        <a:lstStyle/>
        <a:p>
          <a:endParaRPr lang="zh-CN" altLang="en-US"/>
        </a:p>
      </dgm:t>
    </dgm:pt>
    <dgm:pt modelId="{079F5A89-C380-4B3C-BFCC-1712006268A0}" type="sibTrans" cxnId="{67EFE0CD-9BA3-41E5-96DC-1DB0C5BF8D0C}">
      <dgm:prSet/>
      <dgm:spPr/>
      <dgm:t>
        <a:bodyPr/>
        <a:lstStyle/>
        <a:p>
          <a:endParaRPr lang="zh-CN" altLang="en-US"/>
        </a:p>
      </dgm:t>
    </dgm:pt>
    <dgm:pt modelId="{C6BDF8E4-278D-4EB3-B00C-47254005DA7C}">
      <dgm:prSet/>
      <dgm:spPr/>
      <dgm:t>
        <a:bodyPr/>
        <a:lstStyle/>
        <a:p>
          <a:r>
            <a:rPr lang="zh-CN" altLang="en-US" dirty="0"/>
            <a:t>业务层（数据）</a:t>
          </a:r>
          <a:endParaRPr lang="zh-CN" dirty="0"/>
        </a:p>
      </dgm:t>
    </dgm:pt>
    <dgm:pt modelId="{17944587-3DFA-453F-9CF7-4A705E9D899F}" type="sibTrans" cxnId="{228E3EE1-9BEA-412B-8058-390E1234FC34}">
      <dgm:prSet/>
      <dgm:spPr/>
      <dgm:t>
        <a:bodyPr/>
        <a:lstStyle/>
        <a:p>
          <a:endParaRPr lang="zh-CN" altLang="en-US"/>
        </a:p>
      </dgm:t>
    </dgm:pt>
    <dgm:pt modelId="{A68EC038-AB6F-483F-8409-1D820AF07B1C}" type="parTrans" cxnId="{228E3EE1-9BEA-412B-8058-390E1234FC34}">
      <dgm:prSet/>
      <dgm:spPr/>
      <dgm:t>
        <a:bodyPr/>
        <a:lstStyle/>
        <a:p>
          <a:endParaRPr lang="zh-CN" altLang="en-US"/>
        </a:p>
      </dgm:t>
    </dgm:pt>
    <dgm:pt modelId="{66B85BAE-CBEF-4A4B-879A-7BA35EC58119}">
      <dgm:prSet/>
      <dgm:spPr/>
      <dgm:t>
        <a:bodyPr/>
        <a:lstStyle/>
        <a:p>
          <a:r>
            <a:rPr lang="zh-CN" altLang="en-US" dirty="0"/>
            <a:t>多任务与隔离</a:t>
          </a:r>
          <a:endParaRPr lang="zh-CN" dirty="0"/>
        </a:p>
      </dgm:t>
    </dgm:pt>
    <dgm:pt modelId="{94F51C1F-B030-4361-8A63-69ECBECFE720}" type="parTrans" cxnId="{25CBB90C-906A-426D-A109-8145AF72B74F}">
      <dgm:prSet/>
      <dgm:spPr/>
      <dgm:t>
        <a:bodyPr/>
        <a:lstStyle/>
        <a:p>
          <a:endParaRPr lang="zh-CN" altLang="en-US"/>
        </a:p>
      </dgm:t>
    </dgm:pt>
    <dgm:pt modelId="{1CBDBE65-B378-4A4E-A324-AA1460612DA8}" type="sibTrans" cxnId="{25CBB90C-906A-426D-A109-8145AF72B74F}">
      <dgm:prSet/>
      <dgm:spPr/>
      <dgm:t>
        <a:bodyPr/>
        <a:lstStyle/>
        <a:p>
          <a:endParaRPr lang="zh-CN" altLang="en-US"/>
        </a:p>
      </dgm:t>
    </dgm:pt>
    <dgm:pt modelId="{865F3B7D-C66E-450B-A2DF-1E405EEE0294}">
      <dgm:prSet/>
      <dgm:spPr/>
      <dgm:t>
        <a:bodyPr/>
        <a:lstStyle/>
        <a:p>
          <a:r>
            <a:rPr lang="zh-CN" altLang="en-US" dirty="0"/>
            <a:t>调度与业务部署</a:t>
          </a:r>
          <a:endParaRPr lang="zh-CN" dirty="0"/>
        </a:p>
      </dgm:t>
    </dgm:pt>
    <dgm:pt modelId="{A909AD6F-3566-4A33-B410-B951F8CBA9B6}" type="parTrans" cxnId="{26EF804C-84E9-4F94-991E-51330A81EEAD}">
      <dgm:prSet/>
      <dgm:spPr/>
      <dgm:t>
        <a:bodyPr/>
        <a:lstStyle/>
        <a:p>
          <a:endParaRPr lang="zh-CN" altLang="en-US"/>
        </a:p>
      </dgm:t>
    </dgm:pt>
    <dgm:pt modelId="{9539266C-C846-4E3A-917D-B68267FE1014}" type="sibTrans" cxnId="{26EF804C-84E9-4F94-991E-51330A81EEAD}">
      <dgm:prSet/>
      <dgm:spPr/>
      <dgm:t>
        <a:bodyPr/>
        <a:lstStyle/>
        <a:p>
          <a:endParaRPr lang="zh-CN" altLang="en-US"/>
        </a:p>
      </dgm:t>
    </dgm:pt>
    <dgm:pt modelId="{15CB98EA-9F67-4DA5-818C-AB3DD05FDF37}">
      <dgm:prSet/>
      <dgm:spPr/>
      <dgm:t>
        <a:bodyPr/>
        <a:lstStyle/>
        <a:p>
          <a:r>
            <a:rPr lang="zh-CN" altLang="en-US" dirty="0"/>
            <a:t>监控与容错</a:t>
          </a:r>
          <a:endParaRPr lang="zh-CN" dirty="0"/>
        </a:p>
      </dgm:t>
    </dgm:pt>
    <dgm:pt modelId="{E7ED07F1-A14E-412D-BF46-1214B748BA4E}" type="parTrans" cxnId="{A0689CBC-FA9C-4776-B094-0833DDC09B77}">
      <dgm:prSet/>
      <dgm:spPr/>
      <dgm:t>
        <a:bodyPr/>
        <a:lstStyle/>
        <a:p>
          <a:endParaRPr lang="zh-CN" altLang="en-US"/>
        </a:p>
      </dgm:t>
    </dgm:pt>
    <dgm:pt modelId="{115FFDDF-74C1-4507-95F1-F726A7CD3BD5}" type="sibTrans" cxnId="{A0689CBC-FA9C-4776-B094-0833DDC09B77}">
      <dgm:prSet/>
      <dgm:spPr/>
      <dgm:t>
        <a:bodyPr/>
        <a:lstStyle/>
        <a:p>
          <a:endParaRPr lang="zh-CN" altLang="en-US"/>
        </a:p>
      </dgm:t>
    </dgm:pt>
    <dgm:pt modelId="{7C308425-44BB-4629-88EA-7E81A71BD5DD}">
      <dgm:prSet/>
      <dgm:spPr/>
      <dgm:t>
        <a:bodyPr/>
        <a:lstStyle/>
        <a:p>
          <a:r>
            <a:rPr lang="zh-CN" altLang="en-US" dirty="0"/>
            <a:t>管理能力</a:t>
          </a:r>
          <a:endParaRPr lang="zh-CN" dirty="0"/>
        </a:p>
      </dgm:t>
    </dgm:pt>
    <dgm:pt modelId="{CDBC7D02-C0C0-4239-9916-0E5EFE229D6A}" type="parTrans" cxnId="{A4A6C60D-E0CD-4104-8D5D-1B62775346DE}">
      <dgm:prSet/>
      <dgm:spPr/>
      <dgm:t>
        <a:bodyPr/>
        <a:lstStyle/>
        <a:p>
          <a:endParaRPr lang="zh-CN" altLang="en-US"/>
        </a:p>
      </dgm:t>
    </dgm:pt>
    <dgm:pt modelId="{898F5F2F-421D-4B40-9BD2-00251E138135}" type="sibTrans" cxnId="{A4A6C60D-E0CD-4104-8D5D-1B62775346DE}">
      <dgm:prSet/>
      <dgm:spPr/>
      <dgm:t>
        <a:bodyPr/>
        <a:lstStyle/>
        <a:p>
          <a:endParaRPr lang="zh-CN" altLang="en-US"/>
        </a:p>
      </dgm:t>
    </dgm:pt>
    <dgm:pt modelId="{72199690-A39D-4853-AE59-02E3D85E36AC}">
      <dgm:prSet/>
      <dgm:spPr/>
      <dgm:t>
        <a:bodyPr/>
        <a:lstStyle/>
        <a:p>
          <a:r>
            <a:rPr lang="zh-CN" altLang="en-US" dirty="0"/>
            <a:t>核心能力</a:t>
          </a:r>
          <a:endParaRPr lang="zh-CN" dirty="0"/>
        </a:p>
      </dgm:t>
    </dgm:pt>
    <dgm:pt modelId="{C64002A0-DA07-4EF1-93B2-E5049D325F4B}" type="parTrans" cxnId="{0E72CBB2-919D-47AC-994C-91F2B4B66D72}">
      <dgm:prSet/>
      <dgm:spPr/>
      <dgm:t>
        <a:bodyPr/>
        <a:lstStyle/>
        <a:p>
          <a:endParaRPr lang="zh-CN" altLang="en-US"/>
        </a:p>
      </dgm:t>
    </dgm:pt>
    <dgm:pt modelId="{8FDCA314-1152-43FD-90A0-60C2304055A8}" type="sibTrans" cxnId="{0E72CBB2-919D-47AC-994C-91F2B4B66D72}">
      <dgm:prSet/>
      <dgm:spPr/>
      <dgm:t>
        <a:bodyPr/>
        <a:lstStyle/>
        <a:p>
          <a:endParaRPr lang="zh-CN" altLang="en-US"/>
        </a:p>
      </dgm:t>
    </dgm:pt>
    <dgm:pt modelId="{C0CCDD22-BFA3-4BC8-8C92-E86616FDB9B1}">
      <dgm:prSet/>
      <dgm:spPr/>
      <dgm:t>
        <a:bodyPr/>
        <a:lstStyle/>
        <a:p>
          <a:r>
            <a:rPr lang="zh-CN" altLang="en-US" dirty="0"/>
            <a:t>资源能力</a:t>
          </a:r>
          <a:endParaRPr lang="zh-CN" dirty="0"/>
        </a:p>
      </dgm:t>
    </dgm:pt>
    <dgm:pt modelId="{31B99962-54E2-4D9E-9F99-2EB2FD95DBE5}" type="parTrans" cxnId="{975C55BC-9416-45D4-8FBF-ACA43AB4B248}">
      <dgm:prSet/>
      <dgm:spPr/>
      <dgm:t>
        <a:bodyPr/>
        <a:lstStyle/>
        <a:p>
          <a:endParaRPr lang="zh-CN" altLang="en-US"/>
        </a:p>
      </dgm:t>
    </dgm:pt>
    <dgm:pt modelId="{99A837FC-4584-4ACC-AB12-7B42D80AC83F}" type="sibTrans" cxnId="{975C55BC-9416-45D4-8FBF-ACA43AB4B248}">
      <dgm:prSet/>
      <dgm:spPr/>
      <dgm:t>
        <a:bodyPr/>
        <a:lstStyle/>
        <a:p>
          <a:endParaRPr lang="zh-CN" altLang="en-US"/>
        </a:p>
      </dgm:t>
    </dgm:pt>
    <dgm:pt modelId="{07488494-EB6C-4E9D-B5F6-3EFEA342904C}">
      <dgm:prSet/>
      <dgm:spPr/>
      <dgm:t>
        <a:bodyPr/>
        <a:lstStyle/>
        <a:p>
          <a:r>
            <a:rPr lang="zh-CN" altLang="en-US" dirty="0"/>
            <a:t>安全能力</a:t>
          </a:r>
          <a:endParaRPr lang="zh-CN" dirty="0"/>
        </a:p>
      </dgm:t>
    </dgm:pt>
    <dgm:pt modelId="{E74E97C8-1C99-4105-B678-70B27FA01856}" type="parTrans" cxnId="{F29FFA13-2F06-4C54-8C13-C29D312385C1}">
      <dgm:prSet/>
      <dgm:spPr/>
      <dgm:t>
        <a:bodyPr/>
        <a:lstStyle/>
        <a:p>
          <a:endParaRPr lang="zh-CN" altLang="en-US"/>
        </a:p>
      </dgm:t>
    </dgm:pt>
    <dgm:pt modelId="{C116F1D0-6BB6-46C2-84CD-36DAD78A0F19}" type="sibTrans" cxnId="{F29FFA13-2F06-4C54-8C13-C29D312385C1}">
      <dgm:prSet/>
      <dgm:spPr/>
      <dgm:t>
        <a:bodyPr/>
        <a:lstStyle/>
        <a:p>
          <a:endParaRPr lang="zh-CN" altLang="en-US"/>
        </a:p>
      </dgm:t>
    </dgm:pt>
    <dgm:pt modelId="{C8927656-21EB-4960-A120-AF59338711F9}">
      <dgm:prSet/>
      <dgm:spPr/>
      <dgm:t>
        <a:bodyPr/>
        <a:lstStyle/>
        <a:p>
          <a:r>
            <a:rPr lang="zh-CN" altLang="en-US" dirty="0"/>
            <a:t>生存能力</a:t>
          </a:r>
          <a:endParaRPr lang="zh-CN" dirty="0"/>
        </a:p>
      </dgm:t>
    </dgm:pt>
    <dgm:pt modelId="{631A29D5-5BFB-46BF-A2DF-34328380CA83}" type="parTrans" cxnId="{1795058D-4957-4416-9D79-22EACBA0F386}">
      <dgm:prSet/>
      <dgm:spPr/>
      <dgm:t>
        <a:bodyPr/>
        <a:lstStyle/>
        <a:p>
          <a:endParaRPr lang="zh-CN" altLang="en-US"/>
        </a:p>
      </dgm:t>
    </dgm:pt>
    <dgm:pt modelId="{F88E770D-2240-4FA0-8599-6F79664FE2BC}" type="sibTrans" cxnId="{1795058D-4957-4416-9D79-22EACBA0F386}">
      <dgm:prSet/>
      <dgm:spPr/>
      <dgm:t>
        <a:bodyPr/>
        <a:lstStyle/>
        <a:p>
          <a:endParaRPr lang="zh-CN" altLang="en-US"/>
        </a:p>
      </dgm:t>
    </dgm:pt>
    <dgm:pt modelId="{98EC9ABA-FB9C-46F1-86E5-63A80B1830B4}" type="pres">
      <dgm:prSet presAssocID="{E74BD9DB-B206-48D9-B2AC-8F2F87C65BCE}" presName="Name0" presStyleCnt="0">
        <dgm:presLayoutVars>
          <dgm:dir/>
          <dgm:animLvl val="lvl"/>
          <dgm:resizeHandles val="exact"/>
        </dgm:presLayoutVars>
      </dgm:prSet>
      <dgm:spPr/>
    </dgm:pt>
    <dgm:pt modelId="{554030FB-67EC-4BAA-8ADA-D41F7E048948}" type="pres">
      <dgm:prSet presAssocID="{72199690-A39D-4853-AE59-02E3D85E36AC}" presName="boxAndChildren" presStyleCnt="0"/>
      <dgm:spPr/>
    </dgm:pt>
    <dgm:pt modelId="{A2943B74-D90B-4DA6-A25E-1A8754F3870D}" type="pres">
      <dgm:prSet presAssocID="{72199690-A39D-4853-AE59-02E3D85E36AC}" presName="parentTextBox" presStyleLbl="node1" presStyleIdx="0" presStyleCnt="5"/>
      <dgm:spPr/>
    </dgm:pt>
    <dgm:pt modelId="{AD46EE8B-D06F-42BA-AF87-FD531425FD3B}" type="pres">
      <dgm:prSet presAssocID="{72199690-A39D-4853-AE59-02E3D85E36AC}" presName="entireBox" presStyleLbl="node1" presStyleIdx="0" presStyleCnt="5"/>
      <dgm:spPr/>
    </dgm:pt>
    <dgm:pt modelId="{3D131941-7B33-4E3E-9E70-B10243FFD099}" type="pres">
      <dgm:prSet presAssocID="{72199690-A39D-4853-AE59-02E3D85E36AC}" presName="descendantBox" presStyleCnt="0"/>
      <dgm:spPr/>
    </dgm:pt>
    <dgm:pt modelId="{110ECFD9-6E24-4802-A267-89D5159F98B9}" type="pres">
      <dgm:prSet presAssocID="{C0CCDD22-BFA3-4BC8-8C92-E86616FDB9B1}" presName="childTextBox" presStyleLbl="fgAccFollowNode1" presStyleIdx="0" presStyleCnt="14">
        <dgm:presLayoutVars>
          <dgm:bulletEnabled val="1"/>
        </dgm:presLayoutVars>
      </dgm:prSet>
      <dgm:spPr/>
    </dgm:pt>
    <dgm:pt modelId="{08340F9C-B63C-4CA6-9BF9-2D96BEA06BB4}" type="pres">
      <dgm:prSet presAssocID="{7C308425-44BB-4629-88EA-7E81A71BD5DD}" presName="childTextBox" presStyleLbl="fgAccFollowNode1" presStyleIdx="1" presStyleCnt="14">
        <dgm:presLayoutVars>
          <dgm:bulletEnabled val="1"/>
        </dgm:presLayoutVars>
      </dgm:prSet>
      <dgm:spPr/>
    </dgm:pt>
    <dgm:pt modelId="{1D6B991F-A76F-45BF-A8AC-A39A9FDEF82C}" type="pres">
      <dgm:prSet presAssocID="{07488494-EB6C-4E9D-B5F6-3EFEA342904C}" presName="childTextBox" presStyleLbl="fgAccFollowNode1" presStyleIdx="2" presStyleCnt="14">
        <dgm:presLayoutVars>
          <dgm:bulletEnabled val="1"/>
        </dgm:presLayoutVars>
      </dgm:prSet>
      <dgm:spPr/>
    </dgm:pt>
    <dgm:pt modelId="{064B1630-B442-41F5-BCE3-3E9EF1570CCB}" type="pres">
      <dgm:prSet presAssocID="{C8927656-21EB-4960-A120-AF59338711F9}" presName="childTextBox" presStyleLbl="fgAccFollowNode1" presStyleIdx="3" presStyleCnt="14">
        <dgm:presLayoutVars>
          <dgm:bulletEnabled val="1"/>
        </dgm:presLayoutVars>
      </dgm:prSet>
      <dgm:spPr/>
    </dgm:pt>
    <dgm:pt modelId="{E39C7364-B2C2-4985-ADAA-A41E3F0F2180}" type="pres">
      <dgm:prSet presAssocID="{3571FC6A-DC9C-4EAB-87CB-72CBFC324410}" presName="sp" presStyleCnt="0"/>
      <dgm:spPr/>
    </dgm:pt>
    <dgm:pt modelId="{BFAC89F0-1246-4C50-9B7C-76E795407641}" type="pres">
      <dgm:prSet presAssocID="{5BE9FAD6-DEE1-4471-A74C-ACF13598DE5B}" presName="arrowAndChildren" presStyleCnt="0"/>
      <dgm:spPr/>
    </dgm:pt>
    <dgm:pt modelId="{C7FE57F2-8870-4A6C-9166-91B00F07268A}" type="pres">
      <dgm:prSet presAssocID="{5BE9FAD6-DEE1-4471-A74C-ACF13598DE5B}" presName="parentTextArrow" presStyleLbl="node1" presStyleIdx="0" presStyleCnt="5"/>
      <dgm:spPr/>
    </dgm:pt>
    <dgm:pt modelId="{48347608-8E0E-4681-B9F3-77D2E8019742}" type="pres">
      <dgm:prSet presAssocID="{5BE9FAD6-DEE1-4471-A74C-ACF13598DE5B}" presName="arrow" presStyleLbl="node1" presStyleIdx="1" presStyleCnt="5"/>
      <dgm:spPr/>
    </dgm:pt>
    <dgm:pt modelId="{EAB685DB-3970-46C2-B00B-7984EDC1DA67}" type="pres">
      <dgm:prSet presAssocID="{5BE9FAD6-DEE1-4471-A74C-ACF13598DE5B}" presName="descendantArrow" presStyleCnt="0"/>
      <dgm:spPr/>
    </dgm:pt>
    <dgm:pt modelId="{2E3BDB1B-D398-4592-9471-A386ACB6E958}" type="pres">
      <dgm:prSet presAssocID="{111EE2B6-2D25-4FC5-AE53-298A703042D3}" presName="childTextArrow" presStyleLbl="fgAccFollowNode1" presStyleIdx="4" presStyleCnt="14">
        <dgm:presLayoutVars>
          <dgm:bulletEnabled val="1"/>
        </dgm:presLayoutVars>
      </dgm:prSet>
      <dgm:spPr/>
    </dgm:pt>
    <dgm:pt modelId="{A1A8394C-DCDE-43E1-81EF-1A62393254E0}" type="pres">
      <dgm:prSet presAssocID="{BD99FE34-BAFF-4F76-9508-C5E3D9FBC285}" presName="childTextArrow" presStyleLbl="fgAccFollowNode1" presStyleIdx="5" presStyleCnt="14">
        <dgm:presLayoutVars>
          <dgm:bulletEnabled val="1"/>
        </dgm:presLayoutVars>
      </dgm:prSet>
      <dgm:spPr/>
    </dgm:pt>
    <dgm:pt modelId="{D467E31C-C75B-4E51-A567-B0757C917C8E}" type="pres">
      <dgm:prSet presAssocID="{17944587-3DFA-453F-9CF7-4A705E9D899F}" presName="sp" presStyleCnt="0"/>
      <dgm:spPr/>
    </dgm:pt>
    <dgm:pt modelId="{B658A36E-9775-4DA4-BA97-CD672A032695}" type="pres">
      <dgm:prSet presAssocID="{C6BDF8E4-278D-4EB3-B00C-47254005DA7C}" presName="arrowAndChildren" presStyleCnt="0"/>
      <dgm:spPr/>
    </dgm:pt>
    <dgm:pt modelId="{A4D62169-DAA3-4083-AD45-A5D4830E8330}" type="pres">
      <dgm:prSet presAssocID="{C6BDF8E4-278D-4EB3-B00C-47254005DA7C}" presName="parentTextArrow" presStyleLbl="node1" presStyleIdx="1" presStyleCnt="5"/>
      <dgm:spPr/>
    </dgm:pt>
    <dgm:pt modelId="{AC1D4A6E-E770-4353-855B-BD9E142B79E0}" type="pres">
      <dgm:prSet presAssocID="{C6BDF8E4-278D-4EB3-B00C-47254005DA7C}" presName="arrow" presStyleLbl="node1" presStyleIdx="2" presStyleCnt="5"/>
      <dgm:spPr/>
    </dgm:pt>
    <dgm:pt modelId="{2506FED3-7C3A-4DA2-AFB9-89C437D25E8D}" type="pres">
      <dgm:prSet presAssocID="{C6BDF8E4-278D-4EB3-B00C-47254005DA7C}" presName="descendantArrow" presStyleCnt="0"/>
      <dgm:spPr/>
    </dgm:pt>
    <dgm:pt modelId="{B51022BE-D0BF-403F-9980-A934682C4B3B}" type="pres">
      <dgm:prSet presAssocID="{BFDF7008-F23D-475D-A198-71D90BD6B159}" presName="childTextArrow" presStyleLbl="fgAccFollowNode1" presStyleIdx="6" presStyleCnt="14">
        <dgm:presLayoutVars>
          <dgm:bulletEnabled val="1"/>
        </dgm:presLayoutVars>
      </dgm:prSet>
      <dgm:spPr/>
    </dgm:pt>
    <dgm:pt modelId="{C972BB55-92A3-41F2-AC51-BC6F5DA5666A}" type="pres">
      <dgm:prSet presAssocID="{F88897EB-C1EE-4F4D-9AFD-274F715F6B37}" presName="childTextArrow" presStyleLbl="fgAccFollowNode1" presStyleIdx="7" presStyleCnt="14">
        <dgm:presLayoutVars>
          <dgm:bulletEnabled val="1"/>
        </dgm:presLayoutVars>
      </dgm:prSet>
      <dgm:spPr/>
    </dgm:pt>
    <dgm:pt modelId="{E6F4C5C6-8569-4698-AA74-09BABBB02597}" type="pres">
      <dgm:prSet presAssocID="{46F8D0F9-7C99-45BC-8D43-A7FE10DFFCC4}" presName="sp" presStyleCnt="0"/>
      <dgm:spPr/>
    </dgm:pt>
    <dgm:pt modelId="{3B64BF9C-BE46-4E8D-A717-9C1C2945F797}" type="pres">
      <dgm:prSet presAssocID="{D977F0E3-8161-4918-BEDC-685024605DD7}" presName="arrowAndChildren" presStyleCnt="0"/>
      <dgm:spPr/>
    </dgm:pt>
    <dgm:pt modelId="{F44A638F-6588-4D34-B210-1BF051E56704}" type="pres">
      <dgm:prSet presAssocID="{D977F0E3-8161-4918-BEDC-685024605DD7}" presName="parentTextArrow" presStyleLbl="node1" presStyleIdx="2" presStyleCnt="5"/>
      <dgm:spPr/>
    </dgm:pt>
    <dgm:pt modelId="{A06120F0-86ED-4536-982C-35A1BDDD0C58}" type="pres">
      <dgm:prSet presAssocID="{D977F0E3-8161-4918-BEDC-685024605DD7}" presName="arrow" presStyleLbl="node1" presStyleIdx="3" presStyleCnt="5"/>
      <dgm:spPr/>
    </dgm:pt>
    <dgm:pt modelId="{400762C5-965E-4788-A241-D25FF668766A}" type="pres">
      <dgm:prSet presAssocID="{D977F0E3-8161-4918-BEDC-685024605DD7}" presName="descendantArrow" presStyleCnt="0"/>
      <dgm:spPr/>
    </dgm:pt>
    <dgm:pt modelId="{B43592D1-F0CA-4E55-9280-78F3D1AA2E33}" type="pres">
      <dgm:prSet presAssocID="{66B85BAE-CBEF-4A4B-879A-7BA35EC58119}" presName="childTextArrow" presStyleLbl="fgAccFollowNode1" presStyleIdx="8" presStyleCnt="14">
        <dgm:presLayoutVars>
          <dgm:bulletEnabled val="1"/>
        </dgm:presLayoutVars>
      </dgm:prSet>
      <dgm:spPr/>
    </dgm:pt>
    <dgm:pt modelId="{2B1B4431-9C12-4C4D-B241-642FFF0A2FAA}" type="pres">
      <dgm:prSet presAssocID="{865F3B7D-C66E-450B-A2DF-1E405EEE0294}" presName="childTextArrow" presStyleLbl="fgAccFollowNode1" presStyleIdx="9" presStyleCnt="14">
        <dgm:presLayoutVars>
          <dgm:bulletEnabled val="1"/>
        </dgm:presLayoutVars>
      </dgm:prSet>
      <dgm:spPr/>
    </dgm:pt>
    <dgm:pt modelId="{F325F855-6963-411E-A259-0B60D6D144B0}" type="pres">
      <dgm:prSet presAssocID="{15CB98EA-9F67-4DA5-818C-AB3DD05FDF37}" presName="childTextArrow" presStyleLbl="fgAccFollowNode1" presStyleIdx="10" presStyleCnt="14">
        <dgm:presLayoutVars>
          <dgm:bulletEnabled val="1"/>
        </dgm:presLayoutVars>
      </dgm:prSet>
      <dgm:spPr/>
    </dgm:pt>
    <dgm:pt modelId="{8234552D-59D8-495F-AFEA-89F22070F09B}" type="pres">
      <dgm:prSet presAssocID="{E3A77706-4F6F-4961-9814-F77B4C639EDA}" presName="sp" presStyleCnt="0"/>
      <dgm:spPr/>
    </dgm:pt>
    <dgm:pt modelId="{650F7FBD-B22A-489F-AB93-0D4D22CE1D56}" type="pres">
      <dgm:prSet presAssocID="{C166868B-8A66-4227-8B7E-275BDC64AEF7}" presName="arrowAndChildren" presStyleCnt="0"/>
      <dgm:spPr/>
    </dgm:pt>
    <dgm:pt modelId="{E6B93B1C-FB60-417C-881A-D23521AF267C}" type="pres">
      <dgm:prSet presAssocID="{C166868B-8A66-4227-8B7E-275BDC64AEF7}" presName="parentTextArrow" presStyleLbl="node1" presStyleIdx="3" presStyleCnt="5"/>
      <dgm:spPr/>
    </dgm:pt>
    <dgm:pt modelId="{B2159FA1-8442-44ED-A23C-F3378E9D5810}" type="pres">
      <dgm:prSet presAssocID="{C166868B-8A66-4227-8B7E-275BDC64AEF7}" presName="arrow" presStyleLbl="node1" presStyleIdx="4" presStyleCnt="5"/>
      <dgm:spPr/>
    </dgm:pt>
    <dgm:pt modelId="{9B10D6E8-4EF0-466E-8B0A-74EBA3C5C994}" type="pres">
      <dgm:prSet presAssocID="{C166868B-8A66-4227-8B7E-275BDC64AEF7}" presName="descendantArrow" presStyleCnt="0"/>
      <dgm:spPr/>
    </dgm:pt>
    <dgm:pt modelId="{9267EC76-E495-492A-B2B8-2708C8ADF76E}" type="pres">
      <dgm:prSet presAssocID="{170E099D-B0F1-4E9A-AA80-C9FD36434038}" presName="childTextArrow" presStyleLbl="fgAccFollowNode1" presStyleIdx="11" presStyleCnt="14">
        <dgm:presLayoutVars>
          <dgm:bulletEnabled val="1"/>
        </dgm:presLayoutVars>
      </dgm:prSet>
      <dgm:spPr/>
    </dgm:pt>
    <dgm:pt modelId="{5D96EB61-4F49-407D-8DF9-46114639C154}" type="pres">
      <dgm:prSet presAssocID="{155B1E6D-1983-4CC7-860C-6726E6042C6A}" presName="childTextArrow" presStyleLbl="fgAccFollowNode1" presStyleIdx="12" presStyleCnt="14">
        <dgm:presLayoutVars>
          <dgm:bulletEnabled val="1"/>
        </dgm:presLayoutVars>
      </dgm:prSet>
      <dgm:spPr/>
    </dgm:pt>
    <dgm:pt modelId="{2F5F41F9-1B7A-4554-8B29-580B81CF96A1}" type="pres">
      <dgm:prSet presAssocID="{24AFDBB2-6D21-40C4-896F-DD184AC51A73}" presName="childTextArrow" presStyleLbl="fgAccFollowNode1" presStyleIdx="13" presStyleCnt="14">
        <dgm:presLayoutVars>
          <dgm:bulletEnabled val="1"/>
        </dgm:presLayoutVars>
      </dgm:prSet>
      <dgm:spPr/>
    </dgm:pt>
  </dgm:ptLst>
  <dgm:cxnLst>
    <dgm:cxn modelId="{E1D69003-B6AF-4BC1-A21F-88EDC21D5237}" srcId="{C166868B-8A66-4227-8B7E-275BDC64AEF7}" destId="{155B1E6D-1983-4CC7-860C-6726E6042C6A}" srcOrd="1" destOrd="0" parTransId="{ED154AA2-854F-45B3-8115-E392F15B177F}" sibTransId="{19B2C47A-70ED-4027-B002-AAC96B9984D6}"/>
    <dgm:cxn modelId="{ABC65804-5BA9-4DC0-92A8-D56498615682}" type="presOf" srcId="{C166868B-8A66-4227-8B7E-275BDC64AEF7}" destId="{B2159FA1-8442-44ED-A23C-F3378E9D5810}" srcOrd="1" destOrd="0" presId="urn:microsoft.com/office/officeart/2005/8/layout/process4"/>
    <dgm:cxn modelId="{8062850B-BC91-466C-8D0F-22E646CCCABF}" type="presOf" srcId="{15CB98EA-9F67-4DA5-818C-AB3DD05FDF37}" destId="{F325F855-6963-411E-A259-0B60D6D144B0}" srcOrd="0" destOrd="0" presId="urn:microsoft.com/office/officeart/2005/8/layout/process4"/>
    <dgm:cxn modelId="{25CBB90C-906A-426D-A109-8145AF72B74F}" srcId="{D977F0E3-8161-4918-BEDC-685024605DD7}" destId="{66B85BAE-CBEF-4A4B-879A-7BA35EC58119}" srcOrd="0" destOrd="0" parTransId="{94F51C1F-B030-4361-8A63-69ECBECFE720}" sibTransId="{1CBDBE65-B378-4A4E-A324-AA1460612DA8}"/>
    <dgm:cxn modelId="{A4A6C60D-E0CD-4104-8D5D-1B62775346DE}" srcId="{72199690-A39D-4853-AE59-02E3D85E36AC}" destId="{7C308425-44BB-4629-88EA-7E81A71BD5DD}" srcOrd="1" destOrd="0" parTransId="{CDBC7D02-C0C0-4239-9916-0E5EFE229D6A}" sibTransId="{898F5F2F-421D-4B40-9BD2-00251E138135}"/>
    <dgm:cxn modelId="{F29FFA13-2F06-4C54-8C13-C29D312385C1}" srcId="{72199690-A39D-4853-AE59-02E3D85E36AC}" destId="{07488494-EB6C-4E9D-B5F6-3EFEA342904C}" srcOrd="2" destOrd="0" parTransId="{E74E97C8-1C99-4105-B678-70B27FA01856}" sibTransId="{C116F1D0-6BB6-46C2-84CD-36DAD78A0F19}"/>
    <dgm:cxn modelId="{499C6322-D7DA-40DA-A68D-30F8C06156E3}" type="presOf" srcId="{111EE2B6-2D25-4FC5-AE53-298A703042D3}" destId="{2E3BDB1B-D398-4592-9471-A386ACB6E958}" srcOrd="0" destOrd="0" presId="urn:microsoft.com/office/officeart/2005/8/layout/process4"/>
    <dgm:cxn modelId="{B5A8DB29-C90F-4877-A062-8F653DF38C96}" type="presOf" srcId="{C166868B-8A66-4227-8B7E-275BDC64AEF7}" destId="{E6B93B1C-FB60-417C-881A-D23521AF267C}" srcOrd="0" destOrd="0" presId="urn:microsoft.com/office/officeart/2005/8/layout/process4"/>
    <dgm:cxn modelId="{C9024F2A-5B1C-4173-809A-869C3E185499}" type="presOf" srcId="{E74BD9DB-B206-48D9-B2AC-8F2F87C65BCE}" destId="{98EC9ABA-FB9C-46F1-86E5-63A80B1830B4}" srcOrd="0" destOrd="0" presId="urn:microsoft.com/office/officeart/2005/8/layout/process4"/>
    <dgm:cxn modelId="{B54C452C-FFE6-438B-AFF0-EFE2C7C509D8}" type="presOf" srcId="{170E099D-B0F1-4E9A-AA80-C9FD36434038}" destId="{9267EC76-E495-492A-B2B8-2708C8ADF76E}" srcOrd="0" destOrd="0" presId="urn:microsoft.com/office/officeart/2005/8/layout/process4"/>
    <dgm:cxn modelId="{D734972C-7984-4070-88A0-E5DE6E561C79}" type="presOf" srcId="{66B85BAE-CBEF-4A4B-879A-7BA35EC58119}" destId="{B43592D1-F0CA-4E55-9280-78F3D1AA2E33}" srcOrd="0" destOrd="0" presId="urn:microsoft.com/office/officeart/2005/8/layout/process4"/>
    <dgm:cxn modelId="{7B2D4F2F-F00B-4AFF-8428-0D89A6A4BD34}" type="presOf" srcId="{7C308425-44BB-4629-88EA-7E81A71BD5DD}" destId="{08340F9C-B63C-4CA6-9BF9-2D96BEA06BB4}" srcOrd="0" destOrd="0" presId="urn:microsoft.com/office/officeart/2005/8/layout/process4"/>
    <dgm:cxn modelId="{196F0339-AB45-4446-9E27-2E8A0D523E3F}" type="presOf" srcId="{C6BDF8E4-278D-4EB3-B00C-47254005DA7C}" destId="{AC1D4A6E-E770-4353-855B-BD9E142B79E0}" srcOrd="1" destOrd="0" presId="urn:microsoft.com/office/officeart/2005/8/layout/process4"/>
    <dgm:cxn modelId="{A572513E-F301-4599-872F-0A4987C1851B}" type="presOf" srcId="{D977F0E3-8161-4918-BEDC-685024605DD7}" destId="{A06120F0-86ED-4536-982C-35A1BDDD0C58}" srcOrd="1" destOrd="0" presId="urn:microsoft.com/office/officeart/2005/8/layout/process4"/>
    <dgm:cxn modelId="{4F82175B-14FF-4713-A7B8-5852A8EA7A76}" type="presOf" srcId="{24AFDBB2-6D21-40C4-896F-DD184AC51A73}" destId="{2F5F41F9-1B7A-4554-8B29-580B81CF96A1}" srcOrd="0" destOrd="0" presId="urn:microsoft.com/office/officeart/2005/8/layout/process4"/>
    <dgm:cxn modelId="{ECABCC5F-EA3C-40CB-9F12-BF8766E79BCF}" type="presOf" srcId="{BD99FE34-BAFF-4F76-9508-C5E3D9FBC285}" destId="{A1A8394C-DCDE-43E1-81EF-1A62393254E0}" srcOrd="0" destOrd="0" presId="urn:microsoft.com/office/officeart/2005/8/layout/process4"/>
    <dgm:cxn modelId="{AD003E48-D846-4CF7-B7AC-09579FE1DC2F}" type="presOf" srcId="{D977F0E3-8161-4918-BEDC-685024605DD7}" destId="{F44A638F-6588-4D34-B210-1BF051E56704}" srcOrd="0" destOrd="0" presId="urn:microsoft.com/office/officeart/2005/8/layout/process4"/>
    <dgm:cxn modelId="{A9AB7268-A0FC-4F3C-9203-7E7E6469172E}" srcId="{C6BDF8E4-278D-4EB3-B00C-47254005DA7C}" destId="{BFDF7008-F23D-475D-A198-71D90BD6B159}" srcOrd="0" destOrd="0" parTransId="{8B4113AF-574B-415F-96B7-B51271A7B01F}" sibTransId="{3BD6FEFD-28EE-45BF-96E4-AB76C599CBD1}"/>
    <dgm:cxn modelId="{03A1BA6A-6471-4EFF-9FE5-9C63EBCDC817}" type="presOf" srcId="{C0CCDD22-BFA3-4BC8-8C92-E86616FDB9B1}" destId="{110ECFD9-6E24-4802-A267-89D5159F98B9}" srcOrd="0" destOrd="0" presId="urn:microsoft.com/office/officeart/2005/8/layout/process4"/>
    <dgm:cxn modelId="{26EF804C-84E9-4F94-991E-51330A81EEAD}" srcId="{D977F0E3-8161-4918-BEDC-685024605DD7}" destId="{865F3B7D-C66E-450B-A2DF-1E405EEE0294}" srcOrd="1" destOrd="0" parTransId="{A909AD6F-3566-4A33-B410-B951F8CBA9B6}" sibTransId="{9539266C-C846-4E3A-917D-B68267FE1014}"/>
    <dgm:cxn modelId="{CE05BF79-CE98-4BC8-9B03-18CD8E5D9B2C}" type="presOf" srcId="{72199690-A39D-4853-AE59-02E3D85E36AC}" destId="{A2943B74-D90B-4DA6-A25E-1A8754F3870D}" srcOrd="0" destOrd="0" presId="urn:microsoft.com/office/officeart/2005/8/layout/process4"/>
    <dgm:cxn modelId="{A7FFEC7C-35FD-42AE-BFBE-3752B158DCB0}" type="presOf" srcId="{155B1E6D-1983-4CC7-860C-6726E6042C6A}" destId="{5D96EB61-4F49-407D-8DF9-46114639C154}" srcOrd="0" destOrd="0" presId="urn:microsoft.com/office/officeart/2005/8/layout/process4"/>
    <dgm:cxn modelId="{F62C497F-E7F8-4502-9AE1-688AAD908ED3}" type="presOf" srcId="{72199690-A39D-4853-AE59-02E3D85E36AC}" destId="{AD46EE8B-D06F-42BA-AF87-FD531425FD3B}" srcOrd="1" destOrd="0" presId="urn:microsoft.com/office/officeart/2005/8/layout/process4"/>
    <dgm:cxn modelId="{1F541787-403C-4CE2-AF31-3789932E7A1C}" type="presOf" srcId="{F88897EB-C1EE-4F4D-9AFD-274F715F6B37}" destId="{C972BB55-92A3-41F2-AC51-BC6F5DA5666A}" srcOrd="0" destOrd="0" presId="urn:microsoft.com/office/officeart/2005/8/layout/process4"/>
    <dgm:cxn modelId="{1795058D-4957-4416-9D79-22EACBA0F386}" srcId="{72199690-A39D-4853-AE59-02E3D85E36AC}" destId="{C8927656-21EB-4960-A120-AF59338711F9}" srcOrd="3" destOrd="0" parTransId="{631A29D5-5BFB-46BF-A2DF-34328380CA83}" sibTransId="{F88E770D-2240-4FA0-8599-6F79664FE2BC}"/>
    <dgm:cxn modelId="{D84FE797-28FB-474C-82E2-43A5394A90D8}" srcId="{E74BD9DB-B206-48D9-B2AC-8F2F87C65BCE}" destId="{C166868B-8A66-4227-8B7E-275BDC64AEF7}" srcOrd="0" destOrd="0" parTransId="{E09FF015-3F45-40DA-87A0-D3756C159BE1}" sibTransId="{E3A77706-4F6F-4961-9814-F77B4C639EDA}"/>
    <dgm:cxn modelId="{5EC32FA1-9748-4BA1-BB23-2F9198F5A4BA}" type="presOf" srcId="{5BE9FAD6-DEE1-4471-A74C-ACF13598DE5B}" destId="{C7FE57F2-8870-4A6C-9166-91B00F07268A}" srcOrd="0" destOrd="0" presId="urn:microsoft.com/office/officeart/2005/8/layout/process4"/>
    <dgm:cxn modelId="{0E72CBB2-919D-47AC-994C-91F2B4B66D72}" srcId="{E74BD9DB-B206-48D9-B2AC-8F2F87C65BCE}" destId="{72199690-A39D-4853-AE59-02E3D85E36AC}" srcOrd="4" destOrd="0" parTransId="{C64002A0-DA07-4EF1-93B2-E5049D325F4B}" sibTransId="{8FDCA314-1152-43FD-90A0-60C2304055A8}"/>
    <dgm:cxn modelId="{8FF029B7-7251-456F-ADD1-4A4C68B052A7}" type="presOf" srcId="{C8927656-21EB-4960-A120-AF59338711F9}" destId="{064B1630-B442-41F5-BCE3-3E9EF1570CCB}" srcOrd="0" destOrd="0" presId="urn:microsoft.com/office/officeart/2005/8/layout/process4"/>
    <dgm:cxn modelId="{C64360B9-1A32-4FFB-B73B-4E8D3043BBE2}" srcId="{5BE9FAD6-DEE1-4471-A74C-ACF13598DE5B}" destId="{111EE2B6-2D25-4FC5-AE53-298A703042D3}" srcOrd="0" destOrd="0" parTransId="{2EFF1AA9-7523-4924-B7C3-8CE71C4700D8}" sibTransId="{C38700C1-9903-4F3A-B4B7-730D5A500C54}"/>
    <dgm:cxn modelId="{975C55BC-9416-45D4-8FBF-ACA43AB4B248}" srcId="{72199690-A39D-4853-AE59-02E3D85E36AC}" destId="{C0CCDD22-BFA3-4BC8-8C92-E86616FDB9B1}" srcOrd="0" destOrd="0" parTransId="{31B99962-54E2-4D9E-9F99-2EB2FD95DBE5}" sibTransId="{99A837FC-4584-4ACC-AB12-7B42D80AC83F}"/>
    <dgm:cxn modelId="{A0689CBC-FA9C-4776-B094-0833DDC09B77}" srcId="{D977F0E3-8161-4918-BEDC-685024605DD7}" destId="{15CB98EA-9F67-4DA5-818C-AB3DD05FDF37}" srcOrd="2" destOrd="0" parTransId="{E7ED07F1-A14E-412D-BF46-1214B748BA4E}" sibTransId="{115FFDDF-74C1-4507-95F1-F726A7CD3BD5}"/>
    <dgm:cxn modelId="{2097FCC7-E8ED-40AA-8E3D-35EB40B7ADE9}" type="presOf" srcId="{07488494-EB6C-4E9D-B5F6-3EFEA342904C}" destId="{1D6B991F-A76F-45BF-A8AC-A39A9FDEF82C}" srcOrd="0" destOrd="0" presId="urn:microsoft.com/office/officeart/2005/8/layout/process4"/>
    <dgm:cxn modelId="{AD4332CC-1478-4C5C-A2D8-7672144568F0}" srcId="{5BE9FAD6-DEE1-4471-A74C-ACF13598DE5B}" destId="{BD99FE34-BAFF-4F76-9508-C5E3D9FBC285}" srcOrd="1" destOrd="0" parTransId="{4D55DABA-A679-4EDC-8F21-DC2508AFF455}" sibTransId="{0D9712BD-9BF8-41B4-8A6E-9403E13B396D}"/>
    <dgm:cxn modelId="{67EFE0CD-9BA3-41E5-96DC-1DB0C5BF8D0C}" srcId="{C6BDF8E4-278D-4EB3-B00C-47254005DA7C}" destId="{F88897EB-C1EE-4F4D-9AFD-274F715F6B37}" srcOrd="1" destOrd="0" parTransId="{8E8293EF-09E0-4DC8-B900-8198123B972B}" sibTransId="{079F5A89-C380-4B3C-BFCC-1712006268A0}"/>
    <dgm:cxn modelId="{040CAECF-73D5-4FF9-BB43-0067EC9513AA}" srcId="{C166868B-8A66-4227-8B7E-275BDC64AEF7}" destId="{24AFDBB2-6D21-40C4-896F-DD184AC51A73}" srcOrd="2" destOrd="0" parTransId="{8B6B8014-3405-458D-A7C1-236B99821C5B}" sibTransId="{6D1B3649-C279-4D3E-8A7B-303C5B87EB13}"/>
    <dgm:cxn modelId="{746402DD-97E9-49A4-9A92-9C42136B0158}" srcId="{C166868B-8A66-4227-8B7E-275BDC64AEF7}" destId="{170E099D-B0F1-4E9A-AA80-C9FD36434038}" srcOrd="0" destOrd="0" parTransId="{0946EBC9-C5DF-4C0D-9A6F-ABB00278998A}" sibTransId="{1A9FC7F5-EA38-4985-B5C9-A0AC55C2ABE7}"/>
    <dgm:cxn modelId="{00AF51E0-3552-455E-B0EC-23DBA26B8A28}" type="presOf" srcId="{BFDF7008-F23D-475D-A198-71D90BD6B159}" destId="{B51022BE-D0BF-403F-9980-A934682C4B3B}" srcOrd="0" destOrd="0" presId="urn:microsoft.com/office/officeart/2005/8/layout/process4"/>
    <dgm:cxn modelId="{E4EE57E0-9157-492A-8444-AEEF1CDC5F1D}" srcId="{E74BD9DB-B206-48D9-B2AC-8F2F87C65BCE}" destId="{5BE9FAD6-DEE1-4471-A74C-ACF13598DE5B}" srcOrd="3" destOrd="0" parTransId="{FE92F832-3121-42C4-B4D4-B3C2DAEE4B89}" sibTransId="{3571FC6A-DC9C-4EAB-87CB-72CBFC324410}"/>
    <dgm:cxn modelId="{228E3EE1-9BEA-412B-8058-390E1234FC34}" srcId="{E74BD9DB-B206-48D9-B2AC-8F2F87C65BCE}" destId="{C6BDF8E4-278D-4EB3-B00C-47254005DA7C}" srcOrd="2" destOrd="0" parTransId="{A68EC038-AB6F-483F-8409-1D820AF07B1C}" sibTransId="{17944587-3DFA-453F-9CF7-4A705E9D899F}"/>
    <dgm:cxn modelId="{03C366E1-BFD2-4FF8-85AF-0293DD872DFB}" type="presOf" srcId="{C6BDF8E4-278D-4EB3-B00C-47254005DA7C}" destId="{A4D62169-DAA3-4083-AD45-A5D4830E8330}" srcOrd="0" destOrd="0" presId="urn:microsoft.com/office/officeart/2005/8/layout/process4"/>
    <dgm:cxn modelId="{BAE462EC-E4A4-4541-A7B6-A299DE2120C1}" type="presOf" srcId="{865F3B7D-C66E-450B-A2DF-1E405EEE0294}" destId="{2B1B4431-9C12-4C4D-B241-642FFF0A2FAA}" srcOrd="0" destOrd="0" presId="urn:microsoft.com/office/officeart/2005/8/layout/process4"/>
    <dgm:cxn modelId="{A192BCF0-CD6B-4A0A-8627-7A3BC3DF5592}" type="presOf" srcId="{5BE9FAD6-DEE1-4471-A74C-ACF13598DE5B}" destId="{48347608-8E0E-4681-B9F3-77D2E8019742}" srcOrd="1" destOrd="0" presId="urn:microsoft.com/office/officeart/2005/8/layout/process4"/>
    <dgm:cxn modelId="{AD9B32F2-4A77-4719-BA39-034E57CC3824}" srcId="{E74BD9DB-B206-48D9-B2AC-8F2F87C65BCE}" destId="{D977F0E3-8161-4918-BEDC-685024605DD7}" srcOrd="1" destOrd="0" parTransId="{BDC4C09B-491E-443A-AF8D-2F44A98E0101}" sibTransId="{46F8D0F9-7C99-45BC-8D43-A7FE10DFFCC4}"/>
    <dgm:cxn modelId="{71A29847-BC42-4F1E-ABC2-B8A31C039EBA}" type="presParOf" srcId="{98EC9ABA-FB9C-46F1-86E5-63A80B1830B4}" destId="{554030FB-67EC-4BAA-8ADA-D41F7E048948}" srcOrd="0" destOrd="0" presId="urn:microsoft.com/office/officeart/2005/8/layout/process4"/>
    <dgm:cxn modelId="{01BED168-CD31-405A-B71E-F6FFFB1FF020}" type="presParOf" srcId="{554030FB-67EC-4BAA-8ADA-D41F7E048948}" destId="{A2943B74-D90B-4DA6-A25E-1A8754F3870D}" srcOrd="0" destOrd="0" presId="urn:microsoft.com/office/officeart/2005/8/layout/process4"/>
    <dgm:cxn modelId="{9DA5275F-34DF-4E2E-9194-228FFE5D5E13}" type="presParOf" srcId="{554030FB-67EC-4BAA-8ADA-D41F7E048948}" destId="{AD46EE8B-D06F-42BA-AF87-FD531425FD3B}" srcOrd="1" destOrd="0" presId="urn:microsoft.com/office/officeart/2005/8/layout/process4"/>
    <dgm:cxn modelId="{5C1864DF-0720-4A6B-B3A4-2899EB943A6D}" type="presParOf" srcId="{554030FB-67EC-4BAA-8ADA-D41F7E048948}" destId="{3D131941-7B33-4E3E-9E70-B10243FFD099}" srcOrd="2" destOrd="0" presId="urn:microsoft.com/office/officeart/2005/8/layout/process4"/>
    <dgm:cxn modelId="{5BE6EE89-90EA-4ED8-8DD9-44ED18E8577F}" type="presParOf" srcId="{3D131941-7B33-4E3E-9E70-B10243FFD099}" destId="{110ECFD9-6E24-4802-A267-89D5159F98B9}" srcOrd="0" destOrd="0" presId="urn:microsoft.com/office/officeart/2005/8/layout/process4"/>
    <dgm:cxn modelId="{CEFA9775-92AF-4D75-B218-FA8DB8F6C660}" type="presParOf" srcId="{3D131941-7B33-4E3E-9E70-B10243FFD099}" destId="{08340F9C-B63C-4CA6-9BF9-2D96BEA06BB4}" srcOrd="1" destOrd="0" presId="urn:microsoft.com/office/officeart/2005/8/layout/process4"/>
    <dgm:cxn modelId="{0377FAA8-A49F-4F99-8CD3-DE9513B3EC01}" type="presParOf" srcId="{3D131941-7B33-4E3E-9E70-B10243FFD099}" destId="{1D6B991F-A76F-45BF-A8AC-A39A9FDEF82C}" srcOrd="2" destOrd="0" presId="urn:microsoft.com/office/officeart/2005/8/layout/process4"/>
    <dgm:cxn modelId="{A2EB56AB-694C-4F35-9F50-6DF6B4D28C34}" type="presParOf" srcId="{3D131941-7B33-4E3E-9E70-B10243FFD099}" destId="{064B1630-B442-41F5-BCE3-3E9EF1570CCB}" srcOrd="3" destOrd="0" presId="urn:microsoft.com/office/officeart/2005/8/layout/process4"/>
    <dgm:cxn modelId="{8D3735C8-4C89-4A01-AEED-5118954DEEEB}" type="presParOf" srcId="{98EC9ABA-FB9C-46F1-86E5-63A80B1830B4}" destId="{E39C7364-B2C2-4985-ADAA-A41E3F0F2180}" srcOrd="1" destOrd="0" presId="urn:microsoft.com/office/officeart/2005/8/layout/process4"/>
    <dgm:cxn modelId="{E707973E-6172-454A-8D0F-C919BFDE09C4}" type="presParOf" srcId="{98EC9ABA-FB9C-46F1-86E5-63A80B1830B4}" destId="{BFAC89F0-1246-4C50-9B7C-76E795407641}" srcOrd="2" destOrd="0" presId="urn:microsoft.com/office/officeart/2005/8/layout/process4"/>
    <dgm:cxn modelId="{E33CB5D1-FB7E-4E01-85B0-D573B6EF2CD3}" type="presParOf" srcId="{BFAC89F0-1246-4C50-9B7C-76E795407641}" destId="{C7FE57F2-8870-4A6C-9166-91B00F07268A}" srcOrd="0" destOrd="0" presId="urn:microsoft.com/office/officeart/2005/8/layout/process4"/>
    <dgm:cxn modelId="{8D9C8DA2-1D2F-45E3-8785-482EC26D00C4}" type="presParOf" srcId="{BFAC89F0-1246-4C50-9B7C-76E795407641}" destId="{48347608-8E0E-4681-B9F3-77D2E8019742}" srcOrd="1" destOrd="0" presId="urn:microsoft.com/office/officeart/2005/8/layout/process4"/>
    <dgm:cxn modelId="{0ABD0551-8641-4AF6-8682-D74D638B556F}" type="presParOf" srcId="{BFAC89F0-1246-4C50-9B7C-76E795407641}" destId="{EAB685DB-3970-46C2-B00B-7984EDC1DA67}" srcOrd="2" destOrd="0" presId="urn:microsoft.com/office/officeart/2005/8/layout/process4"/>
    <dgm:cxn modelId="{47CCBF90-9943-4AD8-AEB1-4224E2276EB4}" type="presParOf" srcId="{EAB685DB-3970-46C2-B00B-7984EDC1DA67}" destId="{2E3BDB1B-D398-4592-9471-A386ACB6E958}" srcOrd="0" destOrd="0" presId="urn:microsoft.com/office/officeart/2005/8/layout/process4"/>
    <dgm:cxn modelId="{66340F8C-1CF8-47BB-9603-8B2CA3001666}" type="presParOf" srcId="{EAB685DB-3970-46C2-B00B-7984EDC1DA67}" destId="{A1A8394C-DCDE-43E1-81EF-1A62393254E0}" srcOrd="1" destOrd="0" presId="urn:microsoft.com/office/officeart/2005/8/layout/process4"/>
    <dgm:cxn modelId="{514A23D7-C09E-4E14-BC9C-F899EEBE6880}" type="presParOf" srcId="{98EC9ABA-FB9C-46F1-86E5-63A80B1830B4}" destId="{D467E31C-C75B-4E51-A567-B0757C917C8E}" srcOrd="3" destOrd="0" presId="urn:microsoft.com/office/officeart/2005/8/layout/process4"/>
    <dgm:cxn modelId="{08F16A0B-FBC8-4F98-B9ED-EB481E76ECC1}" type="presParOf" srcId="{98EC9ABA-FB9C-46F1-86E5-63A80B1830B4}" destId="{B658A36E-9775-4DA4-BA97-CD672A032695}" srcOrd="4" destOrd="0" presId="urn:microsoft.com/office/officeart/2005/8/layout/process4"/>
    <dgm:cxn modelId="{9CBB13FD-E7DE-46E9-8A0E-5C5E3689271E}" type="presParOf" srcId="{B658A36E-9775-4DA4-BA97-CD672A032695}" destId="{A4D62169-DAA3-4083-AD45-A5D4830E8330}" srcOrd="0" destOrd="0" presId="urn:microsoft.com/office/officeart/2005/8/layout/process4"/>
    <dgm:cxn modelId="{64183DE1-C963-4274-B63B-49D960901A4C}" type="presParOf" srcId="{B658A36E-9775-4DA4-BA97-CD672A032695}" destId="{AC1D4A6E-E770-4353-855B-BD9E142B79E0}" srcOrd="1" destOrd="0" presId="urn:microsoft.com/office/officeart/2005/8/layout/process4"/>
    <dgm:cxn modelId="{09244D39-05DB-4734-B512-D192519C3D88}" type="presParOf" srcId="{B658A36E-9775-4DA4-BA97-CD672A032695}" destId="{2506FED3-7C3A-4DA2-AFB9-89C437D25E8D}" srcOrd="2" destOrd="0" presId="urn:microsoft.com/office/officeart/2005/8/layout/process4"/>
    <dgm:cxn modelId="{4BCD179A-4912-4450-B91F-B8CA11F02A47}" type="presParOf" srcId="{2506FED3-7C3A-4DA2-AFB9-89C437D25E8D}" destId="{B51022BE-D0BF-403F-9980-A934682C4B3B}" srcOrd="0" destOrd="0" presId="urn:microsoft.com/office/officeart/2005/8/layout/process4"/>
    <dgm:cxn modelId="{294B2AED-D221-41CD-BEBD-3915819767D9}" type="presParOf" srcId="{2506FED3-7C3A-4DA2-AFB9-89C437D25E8D}" destId="{C972BB55-92A3-41F2-AC51-BC6F5DA5666A}" srcOrd="1" destOrd="0" presId="urn:microsoft.com/office/officeart/2005/8/layout/process4"/>
    <dgm:cxn modelId="{36AFE264-98D3-4690-923B-0525A5E81BB9}" type="presParOf" srcId="{98EC9ABA-FB9C-46F1-86E5-63A80B1830B4}" destId="{E6F4C5C6-8569-4698-AA74-09BABBB02597}" srcOrd="5" destOrd="0" presId="urn:microsoft.com/office/officeart/2005/8/layout/process4"/>
    <dgm:cxn modelId="{6610CDA1-10DA-4174-8118-ABAF55BCBCA2}" type="presParOf" srcId="{98EC9ABA-FB9C-46F1-86E5-63A80B1830B4}" destId="{3B64BF9C-BE46-4E8D-A717-9C1C2945F797}" srcOrd="6" destOrd="0" presId="urn:microsoft.com/office/officeart/2005/8/layout/process4"/>
    <dgm:cxn modelId="{415C2656-C4EA-48D6-81C5-EE1A75B2AFF5}" type="presParOf" srcId="{3B64BF9C-BE46-4E8D-A717-9C1C2945F797}" destId="{F44A638F-6588-4D34-B210-1BF051E56704}" srcOrd="0" destOrd="0" presId="urn:microsoft.com/office/officeart/2005/8/layout/process4"/>
    <dgm:cxn modelId="{4F75DA40-1B40-4BDA-871D-C8B993394C93}" type="presParOf" srcId="{3B64BF9C-BE46-4E8D-A717-9C1C2945F797}" destId="{A06120F0-86ED-4536-982C-35A1BDDD0C58}" srcOrd="1" destOrd="0" presId="urn:microsoft.com/office/officeart/2005/8/layout/process4"/>
    <dgm:cxn modelId="{202D43EA-BCC3-4293-90F7-47209B7B8DA2}" type="presParOf" srcId="{3B64BF9C-BE46-4E8D-A717-9C1C2945F797}" destId="{400762C5-965E-4788-A241-D25FF668766A}" srcOrd="2" destOrd="0" presId="urn:microsoft.com/office/officeart/2005/8/layout/process4"/>
    <dgm:cxn modelId="{F5E2932F-8890-4C60-BD51-FCD6EF580535}" type="presParOf" srcId="{400762C5-965E-4788-A241-D25FF668766A}" destId="{B43592D1-F0CA-4E55-9280-78F3D1AA2E33}" srcOrd="0" destOrd="0" presId="urn:microsoft.com/office/officeart/2005/8/layout/process4"/>
    <dgm:cxn modelId="{BA25BA21-7C59-4ED9-BF71-E929E339BBD7}" type="presParOf" srcId="{400762C5-965E-4788-A241-D25FF668766A}" destId="{2B1B4431-9C12-4C4D-B241-642FFF0A2FAA}" srcOrd="1" destOrd="0" presId="urn:microsoft.com/office/officeart/2005/8/layout/process4"/>
    <dgm:cxn modelId="{98E35629-2243-434F-8F46-68D4DCE3A42C}" type="presParOf" srcId="{400762C5-965E-4788-A241-D25FF668766A}" destId="{F325F855-6963-411E-A259-0B60D6D144B0}" srcOrd="2" destOrd="0" presId="urn:microsoft.com/office/officeart/2005/8/layout/process4"/>
    <dgm:cxn modelId="{3AB58BF8-F8FD-4669-9C66-4A8F2673CD30}" type="presParOf" srcId="{98EC9ABA-FB9C-46F1-86E5-63A80B1830B4}" destId="{8234552D-59D8-495F-AFEA-89F22070F09B}" srcOrd="7" destOrd="0" presId="urn:microsoft.com/office/officeart/2005/8/layout/process4"/>
    <dgm:cxn modelId="{0B20CC3A-834D-4140-9EFE-091B7CA43697}" type="presParOf" srcId="{98EC9ABA-FB9C-46F1-86E5-63A80B1830B4}" destId="{650F7FBD-B22A-489F-AB93-0D4D22CE1D56}" srcOrd="8" destOrd="0" presId="urn:microsoft.com/office/officeart/2005/8/layout/process4"/>
    <dgm:cxn modelId="{F111E4D6-DB12-4CBB-B7B8-83214092FFDE}" type="presParOf" srcId="{650F7FBD-B22A-489F-AB93-0D4D22CE1D56}" destId="{E6B93B1C-FB60-417C-881A-D23521AF267C}" srcOrd="0" destOrd="0" presId="urn:microsoft.com/office/officeart/2005/8/layout/process4"/>
    <dgm:cxn modelId="{73A27101-A2E8-4F62-B2BA-A547EB83539F}" type="presParOf" srcId="{650F7FBD-B22A-489F-AB93-0D4D22CE1D56}" destId="{B2159FA1-8442-44ED-A23C-F3378E9D5810}" srcOrd="1" destOrd="0" presId="urn:microsoft.com/office/officeart/2005/8/layout/process4"/>
    <dgm:cxn modelId="{6502F878-C349-404D-B912-114F60136308}" type="presParOf" srcId="{650F7FBD-B22A-489F-AB93-0D4D22CE1D56}" destId="{9B10D6E8-4EF0-466E-8B0A-74EBA3C5C994}" srcOrd="2" destOrd="0" presId="urn:microsoft.com/office/officeart/2005/8/layout/process4"/>
    <dgm:cxn modelId="{DF9E7873-7B56-4895-904D-1DD9AB503437}" type="presParOf" srcId="{9B10D6E8-4EF0-466E-8B0A-74EBA3C5C994}" destId="{9267EC76-E495-492A-B2B8-2708C8ADF76E}" srcOrd="0" destOrd="0" presId="urn:microsoft.com/office/officeart/2005/8/layout/process4"/>
    <dgm:cxn modelId="{B525D43D-20B0-43A5-AA5A-F6BC87D7AB14}" type="presParOf" srcId="{9B10D6E8-4EF0-466E-8B0A-74EBA3C5C994}" destId="{5D96EB61-4F49-407D-8DF9-46114639C154}" srcOrd="1" destOrd="0" presId="urn:microsoft.com/office/officeart/2005/8/layout/process4"/>
    <dgm:cxn modelId="{9FE78B65-0BC5-4419-A545-24985EDC6636}" type="presParOf" srcId="{9B10D6E8-4EF0-466E-8B0A-74EBA3C5C994}" destId="{2F5F41F9-1B7A-4554-8B29-580B81CF96A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ED1BC7-0917-48DA-BA57-63F505C5B6B4}" type="doc">
      <dgm:prSet loTypeId="urn:microsoft.com/office/officeart/2005/8/layout/chevron1" loCatId="process" qsTypeId="urn:microsoft.com/office/officeart/2005/8/quickstyle/simple1#6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1A5FDDAA-6F6C-4E15-A268-CBB6C6338309}">
      <dgm:prSet/>
      <dgm:spPr/>
      <dgm:t>
        <a:bodyPr/>
        <a:lstStyle/>
        <a:p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平台构建</a:t>
          </a:r>
          <a:endParaRPr lang="zh-CN" b="1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C8FCFBF5-F066-4772-AADE-DD607AF97E44}" type="parTrans" cxnId="{B4EB80A4-EFE7-4EA7-BB3F-E59D368961A6}">
      <dgm:prSet/>
      <dgm:spPr/>
      <dgm:t>
        <a:bodyPr/>
        <a:lstStyle/>
        <a:p>
          <a:endParaRPr lang="zh-CN" altLang="en-US" b="1"/>
        </a:p>
      </dgm:t>
    </dgm:pt>
    <dgm:pt modelId="{3B8E317C-EE87-40BE-9CE0-3EF6E395AD09}" type="sibTrans" cxnId="{B4EB80A4-EFE7-4EA7-BB3F-E59D368961A6}">
      <dgm:prSet/>
      <dgm:spPr/>
      <dgm:t>
        <a:bodyPr/>
        <a:lstStyle/>
        <a:p>
          <a:endParaRPr lang="zh-CN" altLang="en-US" b="1"/>
        </a:p>
      </dgm:t>
    </dgm:pt>
    <dgm:pt modelId="{D71D3BA8-7BE6-4B12-B9FC-0C3B1ADF5BB6}">
      <dgm:prSet/>
      <dgm:spPr/>
      <dgm:t>
        <a:bodyPr/>
        <a:lstStyle/>
        <a:p>
          <a:r>
            <a:rPr lang="zh-CN" b="0"/>
            <a:t>硬件指标与选型</a:t>
          </a:r>
        </a:p>
      </dgm:t>
    </dgm:pt>
    <dgm:pt modelId="{E98F219D-D1CC-4AED-891D-0FCE619CD170}" type="parTrans" cxnId="{0D6F8BC9-DB95-4458-A124-B55317E5507B}">
      <dgm:prSet/>
      <dgm:spPr/>
      <dgm:t>
        <a:bodyPr/>
        <a:lstStyle/>
        <a:p>
          <a:endParaRPr lang="zh-CN" altLang="en-US" b="1"/>
        </a:p>
      </dgm:t>
    </dgm:pt>
    <dgm:pt modelId="{A3CF232C-BB38-4E4C-918E-504BE3453F11}" type="sibTrans" cxnId="{0D6F8BC9-DB95-4458-A124-B55317E5507B}">
      <dgm:prSet/>
      <dgm:spPr/>
      <dgm:t>
        <a:bodyPr/>
        <a:lstStyle/>
        <a:p>
          <a:endParaRPr lang="zh-CN" altLang="en-US" b="1"/>
        </a:p>
      </dgm:t>
    </dgm:pt>
    <dgm:pt modelId="{7227FF92-6481-49D8-9D67-2CC85FAE6254}">
      <dgm:prSet/>
      <dgm:spPr/>
      <dgm:t>
        <a:bodyPr/>
        <a:lstStyle/>
        <a:p>
          <a:r>
            <a:rPr lang="zh-CN" b="0" dirty="0"/>
            <a:t>多类型计算资源提供</a:t>
          </a:r>
        </a:p>
      </dgm:t>
    </dgm:pt>
    <dgm:pt modelId="{2E77389F-48C7-4F0D-ACAD-A6D9CCA52CBB}" type="parTrans" cxnId="{06BE8D2B-D108-48F2-8FF5-DDBDF4EDE659}">
      <dgm:prSet/>
      <dgm:spPr/>
      <dgm:t>
        <a:bodyPr/>
        <a:lstStyle/>
        <a:p>
          <a:endParaRPr lang="zh-CN" altLang="en-US" b="1"/>
        </a:p>
      </dgm:t>
    </dgm:pt>
    <dgm:pt modelId="{CB1FD549-25FB-4ACF-8D24-2186E6473759}" type="sibTrans" cxnId="{06BE8D2B-D108-48F2-8FF5-DDBDF4EDE659}">
      <dgm:prSet/>
      <dgm:spPr/>
      <dgm:t>
        <a:bodyPr/>
        <a:lstStyle/>
        <a:p>
          <a:endParaRPr lang="zh-CN" altLang="en-US" b="1"/>
        </a:p>
      </dgm:t>
    </dgm:pt>
    <dgm:pt modelId="{13D0A4E0-D5F8-4C1E-8C23-61D4B41ADCBA}">
      <dgm:prSet/>
      <dgm:spPr/>
      <dgm:t>
        <a:bodyPr/>
        <a:lstStyle/>
        <a:p>
          <a:r>
            <a:rPr lang="zh-CN" b="0" dirty="0"/>
            <a:t>资源池构建方法</a:t>
          </a:r>
        </a:p>
      </dgm:t>
    </dgm:pt>
    <dgm:pt modelId="{807BBF48-A47E-4E52-9B26-BDE758A30EBF}" type="parTrans" cxnId="{9F23AA62-82FA-4067-A838-08DE23A932B3}">
      <dgm:prSet/>
      <dgm:spPr/>
      <dgm:t>
        <a:bodyPr/>
        <a:lstStyle/>
        <a:p>
          <a:endParaRPr lang="zh-CN" altLang="en-US" b="1"/>
        </a:p>
      </dgm:t>
    </dgm:pt>
    <dgm:pt modelId="{6C59A80C-359F-434B-8B46-C8C66CE9AB95}" type="sibTrans" cxnId="{9F23AA62-82FA-4067-A838-08DE23A932B3}">
      <dgm:prSet/>
      <dgm:spPr/>
      <dgm:t>
        <a:bodyPr/>
        <a:lstStyle/>
        <a:p>
          <a:endParaRPr lang="zh-CN" altLang="en-US" b="1"/>
        </a:p>
      </dgm:t>
    </dgm:pt>
    <dgm:pt modelId="{044B16DE-E0B9-4751-867A-0844FBDE54BA}">
      <dgm:prSet/>
      <dgm:spPr/>
      <dgm:t>
        <a:bodyPr/>
        <a:lstStyle/>
        <a:p>
          <a:r>
            <a:rPr lang="zh-CN" b="0" dirty="0"/>
            <a:t>多任务、资源分配与隔离方法（虚拟机 </a:t>
          </a:r>
          <a:r>
            <a:rPr lang="en-US" b="0" dirty="0"/>
            <a:t>vs </a:t>
          </a:r>
          <a:r>
            <a:rPr lang="zh-CN" b="0" dirty="0"/>
            <a:t>容器）</a:t>
          </a:r>
        </a:p>
      </dgm:t>
    </dgm:pt>
    <dgm:pt modelId="{1B0B9739-37F0-4512-9A3B-B2F5982B3354}" type="parTrans" cxnId="{8B538F01-9364-426D-9C9F-B693D8364631}">
      <dgm:prSet/>
      <dgm:spPr/>
      <dgm:t>
        <a:bodyPr/>
        <a:lstStyle/>
        <a:p>
          <a:endParaRPr lang="zh-CN" altLang="en-US" b="1"/>
        </a:p>
      </dgm:t>
    </dgm:pt>
    <dgm:pt modelId="{49A24050-287B-43CB-B35E-6F0B5DA593E8}" type="sibTrans" cxnId="{8B538F01-9364-426D-9C9F-B693D8364631}">
      <dgm:prSet/>
      <dgm:spPr/>
      <dgm:t>
        <a:bodyPr/>
        <a:lstStyle/>
        <a:p>
          <a:endParaRPr lang="zh-CN" altLang="en-US" b="1"/>
        </a:p>
      </dgm:t>
    </dgm:pt>
    <dgm:pt modelId="{BAB6E4A4-7214-4BD1-AF76-72AF5F66D1E5}">
      <dgm:prSet custT="1"/>
      <dgm:spPr/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部署与调度软件</a:t>
          </a:r>
          <a:endParaRPr lang="zh-CN" sz="1800" b="1" kern="1200" dirty="0">
            <a:solidFill>
              <a:prstClr val="white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19A12CBD-53E4-4533-A860-B7AFFBC608E8}" type="parTrans" cxnId="{33D3F4F2-78FC-4A25-B1C5-5D58C38C1729}">
      <dgm:prSet/>
      <dgm:spPr/>
      <dgm:t>
        <a:bodyPr/>
        <a:lstStyle/>
        <a:p>
          <a:endParaRPr lang="zh-CN" altLang="en-US" b="1"/>
        </a:p>
      </dgm:t>
    </dgm:pt>
    <dgm:pt modelId="{8AFB6BC0-5DA5-48D9-921C-6C9BB97ED7E7}" type="sibTrans" cxnId="{33D3F4F2-78FC-4A25-B1C5-5D58C38C1729}">
      <dgm:prSet/>
      <dgm:spPr/>
      <dgm:t>
        <a:bodyPr/>
        <a:lstStyle/>
        <a:p>
          <a:endParaRPr lang="zh-CN" altLang="en-US" b="1"/>
        </a:p>
      </dgm:t>
    </dgm:pt>
    <dgm:pt modelId="{79A94AE6-BBAD-4990-9DC3-D3EAC8057915}">
      <dgm:prSet/>
      <dgm:spPr/>
      <dgm:t>
        <a:bodyPr/>
        <a:lstStyle/>
        <a:p>
          <a:r>
            <a:rPr lang="zh-CN" b="0" dirty="0"/>
            <a:t>应用的动态化、弹性化部署与调整</a:t>
          </a:r>
        </a:p>
      </dgm:t>
    </dgm:pt>
    <dgm:pt modelId="{7C1BCED1-4A09-4F71-B46F-3B4922F4F426}" type="parTrans" cxnId="{52643710-E672-4DC4-92A6-EFDF67F1BB11}">
      <dgm:prSet/>
      <dgm:spPr/>
      <dgm:t>
        <a:bodyPr/>
        <a:lstStyle/>
        <a:p>
          <a:endParaRPr lang="zh-CN" altLang="en-US" b="1"/>
        </a:p>
      </dgm:t>
    </dgm:pt>
    <dgm:pt modelId="{8D866444-3BE9-4624-8F7F-1B90F7F28C99}" type="sibTrans" cxnId="{52643710-E672-4DC4-92A6-EFDF67F1BB11}">
      <dgm:prSet/>
      <dgm:spPr/>
      <dgm:t>
        <a:bodyPr/>
        <a:lstStyle/>
        <a:p>
          <a:endParaRPr lang="zh-CN" altLang="en-US" b="1"/>
        </a:p>
      </dgm:t>
    </dgm:pt>
    <dgm:pt modelId="{B542E298-0BB1-4E1D-97EC-8280B00E0C58}">
      <dgm:prSet/>
      <dgm:spPr/>
      <dgm:t>
        <a:bodyPr/>
        <a:lstStyle/>
        <a:p>
          <a:r>
            <a:rPr lang="zh-CN" b="0"/>
            <a:t>应用实例监控与容错</a:t>
          </a:r>
        </a:p>
      </dgm:t>
    </dgm:pt>
    <dgm:pt modelId="{CD74508C-4588-4457-958F-87C00EF3300B}" type="parTrans" cxnId="{7E25A0E3-6DEB-4D88-B81E-FF2B99C6948E}">
      <dgm:prSet/>
      <dgm:spPr/>
      <dgm:t>
        <a:bodyPr/>
        <a:lstStyle/>
        <a:p>
          <a:endParaRPr lang="zh-CN" altLang="en-US" b="1"/>
        </a:p>
      </dgm:t>
    </dgm:pt>
    <dgm:pt modelId="{9CDA23D3-2852-4C38-A7AA-84B258F3D47C}" type="sibTrans" cxnId="{7E25A0E3-6DEB-4D88-B81E-FF2B99C6948E}">
      <dgm:prSet/>
      <dgm:spPr/>
      <dgm:t>
        <a:bodyPr/>
        <a:lstStyle/>
        <a:p>
          <a:endParaRPr lang="zh-CN" altLang="en-US" b="1"/>
        </a:p>
      </dgm:t>
    </dgm:pt>
    <dgm:pt modelId="{2ECECA4D-9E33-4662-8DFA-B2E7631C55B0}">
      <dgm:prSet/>
      <dgm:spPr/>
      <dgm:t>
        <a:bodyPr/>
        <a:lstStyle/>
        <a:p>
          <a:r>
            <a:rPr lang="zh-CN" b="0" dirty="0"/>
            <a:t>应用升级与维护</a:t>
          </a:r>
        </a:p>
      </dgm:t>
    </dgm:pt>
    <dgm:pt modelId="{A8493EFB-0D49-4482-8A38-62D4CE5D239A}" type="parTrans" cxnId="{5F59FD19-61A3-4812-B202-71D82C957AD2}">
      <dgm:prSet/>
      <dgm:spPr/>
      <dgm:t>
        <a:bodyPr/>
        <a:lstStyle/>
        <a:p>
          <a:endParaRPr lang="zh-CN" altLang="en-US" b="1"/>
        </a:p>
      </dgm:t>
    </dgm:pt>
    <dgm:pt modelId="{D72BAF74-C4BA-4906-B2E9-9F636268808B}" type="sibTrans" cxnId="{5F59FD19-61A3-4812-B202-71D82C957AD2}">
      <dgm:prSet/>
      <dgm:spPr/>
      <dgm:t>
        <a:bodyPr/>
        <a:lstStyle/>
        <a:p>
          <a:endParaRPr lang="zh-CN" altLang="en-US" b="1"/>
        </a:p>
      </dgm:t>
    </dgm:pt>
    <dgm:pt modelId="{90A00061-7C7C-4071-8F5D-C74F4EA512ED}">
      <dgm:prSet/>
      <dgm:spPr/>
      <dgm:t>
        <a:bodyPr/>
        <a:lstStyle/>
        <a:p>
          <a:r>
            <a:rPr lang="zh-CN" b="1" dirty="0"/>
            <a:t>管理平台设计</a:t>
          </a:r>
        </a:p>
      </dgm:t>
    </dgm:pt>
    <dgm:pt modelId="{C4030F8E-FE44-4AAE-B9D2-69B45F90E9C4}" type="parTrans" cxnId="{1352F062-1E69-4A0F-BA5E-4B482B946A41}">
      <dgm:prSet/>
      <dgm:spPr/>
      <dgm:t>
        <a:bodyPr/>
        <a:lstStyle/>
        <a:p>
          <a:endParaRPr lang="zh-CN" altLang="en-US" b="1"/>
        </a:p>
      </dgm:t>
    </dgm:pt>
    <dgm:pt modelId="{9A9F402B-D8AA-46B7-8429-C0284EE47C0B}" type="sibTrans" cxnId="{1352F062-1E69-4A0F-BA5E-4B482B946A41}">
      <dgm:prSet/>
      <dgm:spPr/>
      <dgm:t>
        <a:bodyPr/>
        <a:lstStyle/>
        <a:p>
          <a:endParaRPr lang="zh-CN" altLang="en-US" b="1"/>
        </a:p>
      </dgm:t>
    </dgm:pt>
    <dgm:pt modelId="{5A9DA2D2-D14A-4C7B-85E5-FEB639E734D7}">
      <dgm:prSet/>
      <dgm:spPr/>
      <dgm:t>
        <a:bodyPr/>
        <a:lstStyle/>
        <a:p>
          <a:r>
            <a:rPr lang="zh-CN" b="0" dirty="0"/>
            <a:t>资源管理、数据存储与接口管理、应用管理、任务管理、安全管理</a:t>
          </a:r>
        </a:p>
      </dgm:t>
    </dgm:pt>
    <dgm:pt modelId="{92405E63-93D5-4035-975D-C42E142AD154}" type="parTrans" cxnId="{A7F0C6BF-270A-44F4-B199-1D0AEE396BF9}">
      <dgm:prSet/>
      <dgm:spPr/>
      <dgm:t>
        <a:bodyPr/>
        <a:lstStyle/>
        <a:p>
          <a:endParaRPr lang="zh-CN" altLang="en-US" b="1"/>
        </a:p>
      </dgm:t>
    </dgm:pt>
    <dgm:pt modelId="{3D11DB4D-5D37-43C6-85B0-140EBA90EAB9}" type="sibTrans" cxnId="{A7F0C6BF-270A-44F4-B199-1D0AEE396BF9}">
      <dgm:prSet/>
      <dgm:spPr/>
      <dgm:t>
        <a:bodyPr/>
        <a:lstStyle/>
        <a:p>
          <a:endParaRPr lang="zh-CN" altLang="en-US" b="1"/>
        </a:p>
      </dgm:t>
    </dgm:pt>
    <dgm:pt modelId="{E07107B0-1343-4B79-81D1-CF6190295D99}">
      <dgm:prSet/>
      <dgm:spPr/>
      <dgm:t>
        <a:bodyPr/>
        <a:lstStyle/>
        <a:p>
          <a:r>
            <a:rPr lang="zh-CN" altLang="en-US" b="1" dirty="0"/>
            <a:t>接口安全</a:t>
          </a:r>
          <a:r>
            <a:rPr lang="zh-CN" b="1" dirty="0"/>
            <a:t>设计</a:t>
          </a:r>
        </a:p>
      </dgm:t>
    </dgm:pt>
    <dgm:pt modelId="{6E4A6432-67A4-4DF3-A596-59C1AA381165}" type="parTrans" cxnId="{89D6C926-8899-44B1-87C4-9FE9084D6D3F}">
      <dgm:prSet/>
      <dgm:spPr/>
      <dgm:t>
        <a:bodyPr/>
        <a:lstStyle/>
        <a:p>
          <a:endParaRPr lang="zh-CN" altLang="en-US" b="1"/>
        </a:p>
      </dgm:t>
    </dgm:pt>
    <dgm:pt modelId="{F51D1EEF-541E-4874-A372-52045006D64C}" type="sibTrans" cxnId="{89D6C926-8899-44B1-87C4-9FE9084D6D3F}">
      <dgm:prSet/>
      <dgm:spPr/>
      <dgm:t>
        <a:bodyPr/>
        <a:lstStyle/>
        <a:p>
          <a:endParaRPr lang="zh-CN" altLang="en-US" b="1"/>
        </a:p>
      </dgm:t>
    </dgm:pt>
    <dgm:pt modelId="{8DFEE076-BD1E-4B79-8DF0-8E88A0C5C7F9}">
      <dgm:prSet/>
      <dgm:spPr/>
      <dgm:t>
        <a:bodyPr/>
        <a:lstStyle/>
        <a:p>
          <a:r>
            <a:rPr lang="zh-CN" b="0" dirty="0"/>
            <a:t>基于</a:t>
          </a:r>
          <a:r>
            <a:rPr lang="en-US" b="0" dirty="0"/>
            <a:t>Mesh</a:t>
          </a:r>
          <a:r>
            <a:rPr lang="zh-CN" b="0" dirty="0"/>
            <a:t>环境的安全认证与密钥分配方法设计</a:t>
          </a:r>
        </a:p>
      </dgm:t>
    </dgm:pt>
    <dgm:pt modelId="{00AAC46A-B4B2-443D-B689-2CF536079FEF}" type="parTrans" cxnId="{0DFD1C4A-C107-4487-8DFA-38C5B0131BFE}">
      <dgm:prSet/>
      <dgm:spPr/>
      <dgm:t>
        <a:bodyPr/>
        <a:lstStyle/>
        <a:p>
          <a:endParaRPr lang="zh-CN" altLang="en-US" b="1"/>
        </a:p>
      </dgm:t>
    </dgm:pt>
    <dgm:pt modelId="{44D326AA-83C3-42D7-93D7-401BB412E5F9}" type="sibTrans" cxnId="{0DFD1C4A-C107-4487-8DFA-38C5B0131BFE}">
      <dgm:prSet/>
      <dgm:spPr/>
      <dgm:t>
        <a:bodyPr/>
        <a:lstStyle/>
        <a:p>
          <a:endParaRPr lang="zh-CN" altLang="en-US" b="1"/>
        </a:p>
      </dgm:t>
    </dgm:pt>
    <dgm:pt modelId="{15AE607B-7B38-4250-82A9-C01E0833F2CD}">
      <dgm:prSet/>
      <dgm:spPr/>
      <dgm:t>
        <a:bodyPr/>
        <a:lstStyle/>
        <a:p>
          <a:r>
            <a:rPr lang="zh-CN" b="0" dirty="0"/>
            <a:t>基于</a:t>
          </a:r>
          <a:r>
            <a:rPr lang="en-US" b="0" dirty="0"/>
            <a:t>Mesh</a:t>
          </a:r>
          <a:r>
            <a:rPr lang="zh-CN" b="0" dirty="0"/>
            <a:t>环境的安全加密方法设计</a:t>
          </a:r>
        </a:p>
      </dgm:t>
    </dgm:pt>
    <dgm:pt modelId="{B30A2CD1-0A2F-49CC-9D61-599B2E7E86CB}" type="parTrans" cxnId="{3250A480-6501-4503-B19E-47061478E478}">
      <dgm:prSet/>
      <dgm:spPr/>
      <dgm:t>
        <a:bodyPr/>
        <a:lstStyle/>
        <a:p>
          <a:endParaRPr lang="zh-CN" altLang="en-US" b="1"/>
        </a:p>
      </dgm:t>
    </dgm:pt>
    <dgm:pt modelId="{5E05A67C-C77D-4280-AECC-D7D5F9AB9DFF}" type="sibTrans" cxnId="{3250A480-6501-4503-B19E-47061478E478}">
      <dgm:prSet/>
      <dgm:spPr/>
      <dgm:t>
        <a:bodyPr/>
        <a:lstStyle/>
        <a:p>
          <a:endParaRPr lang="zh-CN" altLang="en-US" b="1"/>
        </a:p>
      </dgm:t>
    </dgm:pt>
    <dgm:pt modelId="{A4707ECF-FA1A-4058-A2AD-5FC7F55E5176}">
      <dgm:prSet/>
      <dgm:spPr/>
      <dgm:t>
        <a:bodyPr/>
        <a:lstStyle/>
        <a:p>
          <a:r>
            <a:rPr lang="zh-CN" altLang="en-US" b="1" dirty="0"/>
            <a:t>星座感知方法研究</a:t>
          </a:r>
          <a:endParaRPr lang="zh-CN" b="1" dirty="0"/>
        </a:p>
      </dgm:t>
    </dgm:pt>
    <dgm:pt modelId="{E6CAD89A-094D-4ADC-ABC5-29217FD145EB}" type="parTrans" cxnId="{6B8515BC-DA99-4E76-86AC-049C1D9B5DC3}">
      <dgm:prSet/>
      <dgm:spPr/>
      <dgm:t>
        <a:bodyPr/>
        <a:lstStyle/>
        <a:p>
          <a:endParaRPr lang="zh-CN" altLang="en-US" b="1"/>
        </a:p>
      </dgm:t>
    </dgm:pt>
    <dgm:pt modelId="{12A51209-C63F-4C44-915E-A1A5D9239807}" type="sibTrans" cxnId="{6B8515BC-DA99-4E76-86AC-049C1D9B5DC3}">
      <dgm:prSet/>
      <dgm:spPr/>
      <dgm:t>
        <a:bodyPr/>
        <a:lstStyle/>
        <a:p>
          <a:endParaRPr lang="zh-CN" altLang="en-US" b="1"/>
        </a:p>
      </dgm:t>
    </dgm:pt>
    <dgm:pt modelId="{B036EA42-2011-474A-994B-AC7AA2D92640}">
      <dgm:prSet/>
      <dgm:spPr/>
      <dgm:t>
        <a:bodyPr/>
        <a:lstStyle/>
        <a:p>
          <a:r>
            <a:rPr lang="zh-CN" altLang="en-US" b="0" dirty="0"/>
            <a:t>信息交换与传播</a:t>
          </a:r>
          <a:endParaRPr lang="zh-CN" b="0" dirty="0"/>
        </a:p>
      </dgm:t>
    </dgm:pt>
    <dgm:pt modelId="{B9F6DC53-DF62-4117-970D-C67221CC056E}" type="parTrans" cxnId="{720F21F1-74B5-4BF9-8205-C5F4C431C153}">
      <dgm:prSet/>
      <dgm:spPr/>
      <dgm:t>
        <a:bodyPr/>
        <a:lstStyle/>
        <a:p>
          <a:endParaRPr lang="zh-CN" altLang="en-US" b="1"/>
        </a:p>
      </dgm:t>
    </dgm:pt>
    <dgm:pt modelId="{33E49EF8-E3FC-44E8-9AA9-4E28C5D43CD5}" type="sibTrans" cxnId="{720F21F1-74B5-4BF9-8205-C5F4C431C153}">
      <dgm:prSet/>
      <dgm:spPr/>
      <dgm:t>
        <a:bodyPr/>
        <a:lstStyle/>
        <a:p>
          <a:endParaRPr lang="zh-CN" altLang="en-US" b="1"/>
        </a:p>
      </dgm:t>
    </dgm:pt>
    <dgm:pt modelId="{B8F6E09F-1B62-45D5-9BCD-501730422206}">
      <dgm:prSet/>
      <dgm:spPr/>
      <dgm:t>
        <a:bodyPr/>
        <a:lstStyle/>
        <a:p>
          <a:r>
            <a:rPr lang="zh-CN" altLang="en-US" b="0" dirty="0"/>
            <a:t>跨星容错方法</a:t>
          </a:r>
          <a:endParaRPr lang="zh-CN" b="0" dirty="0"/>
        </a:p>
      </dgm:t>
    </dgm:pt>
    <dgm:pt modelId="{9C3F9B21-ED74-4E01-9EE6-CEAF4FCBDB47}" type="parTrans" cxnId="{080FDD50-0BC8-4A33-B418-12A8CD44609D}">
      <dgm:prSet/>
      <dgm:spPr/>
      <dgm:t>
        <a:bodyPr/>
        <a:lstStyle/>
        <a:p>
          <a:endParaRPr lang="zh-CN" altLang="en-US" b="1"/>
        </a:p>
      </dgm:t>
    </dgm:pt>
    <dgm:pt modelId="{D6789339-04A9-4EE1-A0A6-55DDFBF93C1A}" type="sibTrans" cxnId="{080FDD50-0BC8-4A33-B418-12A8CD44609D}">
      <dgm:prSet/>
      <dgm:spPr/>
      <dgm:t>
        <a:bodyPr/>
        <a:lstStyle/>
        <a:p>
          <a:endParaRPr lang="zh-CN" altLang="en-US" b="1"/>
        </a:p>
      </dgm:t>
    </dgm:pt>
    <dgm:pt modelId="{DC12F33E-475C-4D52-9E52-560DC074404C}" type="pres">
      <dgm:prSet presAssocID="{87ED1BC7-0917-48DA-BA57-63F505C5B6B4}" presName="Name0" presStyleCnt="0">
        <dgm:presLayoutVars>
          <dgm:dir/>
          <dgm:animLvl val="lvl"/>
          <dgm:resizeHandles val="exact"/>
        </dgm:presLayoutVars>
      </dgm:prSet>
      <dgm:spPr/>
    </dgm:pt>
    <dgm:pt modelId="{9C3F8B9F-A0B2-4F1B-9FDE-CECC994778EB}" type="pres">
      <dgm:prSet presAssocID="{1A5FDDAA-6F6C-4E15-A268-CBB6C6338309}" presName="composite" presStyleCnt="0"/>
      <dgm:spPr/>
    </dgm:pt>
    <dgm:pt modelId="{5903212F-4DD8-4512-88A1-C5E26C2F3899}" type="pres">
      <dgm:prSet presAssocID="{1A5FDDAA-6F6C-4E15-A268-CBB6C633830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368347-D744-4B76-A695-A119F41571F1}" type="pres">
      <dgm:prSet presAssocID="{1A5FDDAA-6F6C-4E15-A268-CBB6C6338309}" presName="desTx" presStyleLbl="revTx" presStyleIdx="0" presStyleCnt="5">
        <dgm:presLayoutVars>
          <dgm:bulletEnabled val="1"/>
        </dgm:presLayoutVars>
      </dgm:prSet>
      <dgm:spPr/>
    </dgm:pt>
    <dgm:pt modelId="{798AAF9E-1A5A-4C72-BAB2-CD22A1542584}" type="pres">
      <dgm:prSet presAssocID="{3B8E317C-EE87-40BE-9CE0-3EF6E395AD09}" presName="space" presStyleCnt="0"/>
      <dgm:spPr/>
    </dgm:pt>
    <dgm:pt modelId="{CB6BDA06-E4CA-4EF9-A318-4299B1B09047}" type="pres">
      <dgm:prSet presAssocID="{BAB6E4A4-7214-4BD1-AF76-72AF5F66D1E5}" presName="composite" presStyleCnt="0"/>
      <dgm:spPr/>
    </dgm:pt>
    <dgm:pt modelId="{5211C613-33AA-4572-849A-4DE1C22C4A3E}" type="pres">
      <dgm:prSet presAssocID="{BAB6E4A4-7214-4BD1-AF76-72AF5F66D1E5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4CB055F-8093-4BA8-9F8C-8AF8392410F4}" type="pres">
      <dgm:prSet presAssocID="{BAB6E4A4-7214-4BD1-AF76-72AF5F66D1E5}" presName="desTx" presStyleLbl="revTx" presStyleIdx="1" presStyleCnt="5">
        <dgm:presLayoutVars>
          <dgm:bulletEnabled val="1"/>
        </dgm:presLayoutVars>
      </dgm:prSet>
      <dgm:spPr/>
    </dgm:pt>
    <dgm:pt modelId="{82B48F25-E579-4442-BF34-32523674161F}" type="pres">
      <dgm:prSet presAssocID="{8AFB6BC0-5DA5-48D9-921C-6C9BB97ED7E7}" presName="space" presStyleCnt="0"/>
      <dgm:spPr/>
    </dgm:pt>
    <dgm:pt modelId="{A82833C7-47E8-4C4A-81B8-30FC6D6F169F}" type="pres">
      <dgm:prSet presAssocID="{E07107B0-1343-4B79-81D1-CF6190295D99}" presName="composite" presStyleCnt="0"/>
      <dgm:spPr/>
    </dgm:pt>
    <dgm:pt modelId="{7BA47BBB-831A-4AC0-B151-7069EAC22B23}" type="pres">
      <dgm:prSet presAssocID="{E07107B0-1343-4B79-81D1-CF6190295D99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5ECD593-8CAC-41E2-8C00-1CE2415AF665}" type="pres">
      <dgm:prSet presAssocID="{E07107B0-1343-4B79-81D1-CF6190295D99}" presName="desTx" presStyleLbl="revTx" presStyleIdx="2" presStyleCnt="5">
        <dgm:presLayoutVars>
          <dgm:bulletEnabled val="1"/>
        </dgm:presLayoutVars>
      </dgm:prSet>
      <dgm:spPr/>
    </dgm:pt>
    <dgm:pt modelId="{9B8B00FC-AB65-410C-BF6B-E40F11B5B485}" type="pres">
      <dgm:prSet presAssocID="{F51D1EEF-541E-4874-A372-52045006D64C}" presName="space" presStyleCnt="0"/>
      <dgm:spPr/>
    </dgm:pt>
    <dgm:pt modelId="{C44FE7F7-EB83-41D0-984E-20C72CD3C6FF}" type="pres">
      <dgm:prSet presAssocID="{90A00061-7C7C-4071-8F5D-C74F4EA512ED}" presName="composite" presStyleCnt="0"/>
      <dgm:spPr/>
    </dgm:pt>
    <dgm:pt modelId="{538182C4-C609-42A6-9D3F-B70556BD44B2}" type="pres">
      <dgm:prSet presAssocID="{90A00061-7C7C-4071-8F5D-C74F4EA512ED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0A2EB8-3D86-4E98-B332-E7DE63BA41DB}" type="pres">
      <dgm:prSet presAssocID="{90A00061-7C7C-4071-8F5D-C74F4EA512ED}" presName="desTx" presStyleLbl="revTx" presStyleIdx="3" presStyleCnt="5">
        <dgm:presLayoutVars>
          <dgm:bulletEnabled val="1"/>
        </dgm:presLayoutVars>
      </dgm:prSet>
      <dgm:spPr/>
    </dgm:pt>
    <dgm:pt modelId="{D4827744-712B-4577-AE6F-95CDD053F5EF}" type="pres">
      <dgm:prSet presAssocID="{9A9F402B-D8AA-46B7-8429-C0284EE47C0B}" presName="space" presStyleCnt="0"/>
      <dgm:spPr/>
    </dgm:pt>
    <dgm:pt modelId="{88689DE7-1BBF-4644-B11E-BDD8975C8514}" type="pres">
      <dgm:prSet presAssocID="{A4707ECF-FA1A-4058-A2AD-5FC7F55E5176}" presName="composite" presStyleCnt="0"/>
      <dgm:spPr/>
    </dgm:pt>
    <dgm:pt modelId="{13C3BAED-C4D8-446D-B4C8-86E3D16DB44E}" type="pres">
      <dgm:prSet presAssocID="{A4707ECF-FA1A-4058-A2AD-5FC7F55E5176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31A4303-304F-4DC1-97D5-36BBABDBC6B6}" type="pres">
      <dgm:prSet presAssocID="{A4707ECF-FA1A-4058-A2AD-5FC7F55E5176}" presName="desTx" presStyleLbl="revTx" presStyleIdx="4" presStyleCnt="5">
        <dgm:presLayoutVars>
          <dgm:bulletEnabled val="1"/>
        </dgm:presLayoutVars>
      </dgm:prSet>
      <dgm:spPr/>
    </dgm:pt>
  </dgm:ptLst>
  <dgm:cxnLst>
    <dgm:cxn modelId="{8B538F01-9364-426D-9C9F-B693D8364631}" srcId="{1A5FDDAA-6F6C-4E15-A268-CBB6C6338309}" destId="{044B16DE-E0B9-4751-867A-0844FBDE54BA}" srcOrd="3" destOrd="0" parTransId="{1B0B9739-37F0-4512-9A3B-B2F5982B3354}" sibTransId="{49A24050-287B-43CB-B35E-6F0B5DA593E8}"/>
    <dgm:cxn modelId="{18178C0F-0B09-422A-BE71-6EA4575C39ED}" type="presOf" srcId="{B542E298-0BB1-4E1D-97EC-8280B00E0C58}" destId="{D4CB055F-8093-4BA8-9F8C-8AF8392410F4}" srcOrd="0" destOrd="1" presId="urn:microsoft.com/office/officeart/2005/8/layout/chevron1"/>
    <dgm:cxn modelId="{52643710-E672-4DC4-92A6-EFDF67F1BB11}" srcId="{BAB6E4A4-7214-4BD1-AF76-72AF5F66D1E5}" destId="{79A94AE6-BBAD-4990-9DC3-D3EAC8057915}" srcOrd="0" destOrd="0" parTransId="{7C1BCED1-4A09-4F71-B46F-3B4922F4F426}" sibTransId="{8D866444-3BE9-4624-8F7F-1B90F7F28C99}"/>
    <dgm:cxn modelId="{E92A4F19-9194-4A0E-9197-23D23CABF7E5}" type="presOf" srcId="{D71D3BA8-7BE6-4B12-B9FC-0C3B1ADF5BB6}" destId="{0E368347-D744-4B76-A695-A119F41571F1}" srcOrd="0" destOrd="0" presId="urn:microsoft.com/office/officeart/2005/8/layout/chevron1"/>
    <dgm:cxn modelId="{F4355619-EF03-4CD3-9D4D-65BE5110D006}" type="presOf" srcId="{044B16DE-E0B9-4751-867A-0844FBDE54BA}" destId="{0E368347-D744-4B76-A695-A119F41571F1}" srcOrd="0" destOrd="3" presId="urn:microsoft.com/office/officeart/2005/8/layout/chevron1"/>
    <dgm:cxn modelId="{5F59FD19-61A3-4812-B202-71D82C957AD2}" srcId="{BAB6E4A4-7214-4BD1-AF76-72AF5F66D1E5}" destId="{2ECECA4D-9E33-4662-8DFA-B2E7631C55B0}" srcOrd="2" destOrd="0" parTransId="{A8493EFB-0D49-4482-8A38-62D4CE5D239A}" sibTransId="{D72BAF74-C4BA-4906-B2E9-9F636268808B}"/>
    <dgm:cxn modelId="{C660EB20-5528-4A33-878B-AAEB356E202E}" type="presOf" srcId="{2ECECA4D-9E33-4662-8DFA-B2E7631C55B0}" destId="{D4CB055F-8093-4BA8-9F8C-8AF8392410F4}" srcOrd="0" destOrd="2" presId="urn:microsoft.com/office/officeart/2005/8/layout/chevron1"/>
    <dgm:cxn modelId="{89D6C926-8899-44B1-87C4-9FE9084D6D3F}" srcId="{87ED1BC7-0917-48DA-BA57-63F505C5B6B4}" destId="{E07107B0-1343-4B79-81D1-CF6190295D99}" srcOrd="2" destOrd="0" parTransId="{6E4A6432-67A4-4DF3-A596-59C1AA381165}" sibTransId="{F51D1EEF-541E-4874-A372-52045006D64C}"/>
    <dgm:cxn modelId="{1C64372B-359C-4403-BD25-64D603504DB5}" type="presOf" srcId="{79A94AE6-BBAD-4990-9DC3-D3EAC8057915}" destId="{D4CB055F-8093-4BA8-9F8C-8AF8392410F4}" srcOrd="0" destOrd="0" presId="urn:microsoft.com/office/officeart/2005/8/layout/chevron1"/>
    <dgm:cxn modelId="{06BE8D2B-D108-48F2-8FF5-DDBDF4EDE659}" srcId="{1A5FDDAA-6F6C-4E15-A268-CBB6C6338309}" destId="{7227FF92-6481-49D8-9D67-2CC85FAE6254}" srcOrd="1" destOrd="0" parTransId="{2E77389F-48C7-4F0D-ACAD-A6D9CCA52CBB}" sibTransId="{CB1FD549-25FB-4ACF-8D24-2186E6473759}"/>
    <dgm:cxn modelId="{79FCBE5B-DCB3-442E-AC85-348D1480BAC9}" type="presOf" srcId="{87ED1BC7-0917-48DA-BA57-63F505C5B6B4}" destId="{DC12F33E-475C-4D52-9E52-560DC074404C}" srcOrd="0" destOrd="0" presId="urn:microsoft.com/office/officeart/2005/8/layout/chevron1"/>
    <dgm:cxn modelId="{0E16045E-67A7-444C-A068-F1898070CB80}" type="presOf" srcId="{90A00061-7C7C-4071-8F5D-C74F4EA512ED}" destId="{538182C4-C609-42A6-9D3F-B70556BD44B2}" srcOrd="0" destOrd="0" presId="urn:microsoft.com/office/officeart/2005/8/layout/chevron1"/>
    <dgm:cxn modelId="{3AA06F61-C1F8-4868-A970-DE7F93B37D5C}" type="presOf" srcId="{E07107B0-1343-4B79-81D1-CF6190295D99}" destId="{7BA47BBB-831A-4AC0-B151-7069EAC22B23}" srcOrd="0" destOrd="0" presId="urn:microsoft.com/office/officeart/2005/8/layout/chevron1"/>
    <dgm:cxn modelId="{9F23AA62-82FA-4067-A838-08DE23A932B3}" srcId="{1A5FDDAA-6F6C-4E15-A268-CBB6C6338309}" destId="{13D0A4E0-D5F8-4C1E-8C23-61D4B41ADCBA}" srcOrd="2" destOrd="0" parTransId="{807BBF48-A47E-4E52-9B26-BDE758A30EBF}" sibTransId="{6C59A80C-359F-434B-8B46-C8C66CE9AB95}"/>
    <dgm:cxn modelId="{1352F062-1E69-4A0F-BA5E-4B482B946A41}" srcId="{87ED1BC7-0917-48DA-BA57-63F505C5B6B4}" destId="{90A00061-7C7C-4071-8F5D-C74F4EA512ED}" srcOrd="3" destOrd="0" parTransId="{C4030F8E-FE44-4AAE-B9D2-69B45F90E9C4}" sibTransId="{9A9F402B-D8AA-46B7-8429-C0284EE47C0B}"/>
    <dgm:cxn modelId="{A03F6C69-C8AE-4F74-9255-031639892B40}" type="presOf" srcId="{B036EA42-2011-474A-994B-AC7AA2D92640}" destId="{231A4303-304F-4DC1-97D5-36BBABDBC6B6}" srcOrd="0" destOrd="0" presId="urn:microsoft.com/office/officeart/2005/8/layout/chevron1"/>
    <dgm:cxn modelId="{0DFD1C4A-C107-4487-8DFA-38C5B0131BFE}" srcId="{E07107B0-1343-4B79-81D1-CF6190295D99}" destId="{8DFEE076-BD1E-4B79-8DF0-8E88A0C5C7F9}" srcOrd="0" destOrd="0" parTransId="{00AAC46A-B4B2-443D-B689-2CF536079FEF}" sibTransId="{44D326AA-83C3-42D7-93D7-401BB412E5F9}"/>
    <dgm:cxn modelId="{080FDD50-0BC8-4A33-B418-12A8CD44609D}" srcId="{A4707ECF-FA1A-4058-A2AD-5FC7F55E5176}" destId="{B8F6E09F-1B62-45D5-9BCD-501730422206}" srcOrd="1" destOrd="0" parTransId="{9C3F9B21-ED74-4E01-9EE6-CEAF4FCBDB47}" sibTransId="{D6789339-04A9-4EE1-A0A6-55DDFBF93C1A}"/>
    <dgm:cxn modelId="{3250A480-6501-4503-B19E-47061478E478}" srcId="{E07107B0-1343-4B79-81D1-CF6190295D99}" destId="{15AE607B-7B38-4250-82A9-C01E0833F2CD}" srcOrd="1" destOrd="0" parTransId="{B30A2CD1-0A2F-49CC-9D61-599B2E7E86CB}" sibTransId="{5E05A67C-C77D-4280-AECC-D7D5F9AB9DFF}"/>
    <dgm:cxn modelId="{03052286-F20F-4583-8965-C0C7923CAA5A}" type="presOf" srcId="{8DFEE076-BD1E-4B79-8DF0-8E88A0C5C7F9}" destId="{D5ECD593-8CAC-41E2-8C00-1CE2415AF665}" srcOrd="0" destOrd="0" presId="urn:microsoft.com/office/officeart/2005/8/layout/chevron1"/>
    <dgm:cxn modelId="{BA098893-D01B-42FC-9F37-AAF49EE16F21}" type="presOf" srcId="{1A5FDDAA-6F6C-4E15-A268-CBB6C6338309}" destId="{5903212F-4DD8-4512-88A1-C5E26C2F3899}" srcOrd="0" destOrd="0" presId="urn:microsoft.com/office/officeart/2005/8/layout/chevron1"/>
    <dgm:cxn modelId="{20968E9D-91CB-41F1-9D5E-411E379FCB36}" type="presOf" srcId="{13D0A4E0-D5F8-4C1E-8C23-61D4B41ADCBA}" destId="{0E368347-D744-4B76-A695-A119F41571F1}" srcOrd="0" destOrd="2" presId="urn:microsoft.com/office/officeart/2005/8/layout/chevron1"/>
    <dgm:cxn modelId="{B4EB80A4-EFE7-4EA7-BB3F-E59D368961A6}" srcId="{87ED1BC7-0917-48DA-BA57-63F505C5B6B4}" destId="{1A5FDDAA-6F6C-4E15-A268-CBB6C6338309}" srcOrd="0" destOrd="0" parTransId="{C8FCFBF5-F066-4772-AADE-DD607AF97E44}" sibTransId="{3B8E317C-EE87-40BE-9CE0-3EF6E395AD09}"/>
    <dgm:cxn modelId="{3E9CA6B5-97E2-4533-BBDD-BDE6780602BB}" type="presOf" srcId="{15AE607B-7B38-4250-82A9-C01E0833F2CD}" destId="{D5ECD593-8CAC-41E2-8C00-1CE2415AF665}" srcOrd="0" destOrd="1" presId="urn:microsoft.com/office/officeart/2005/8/layout/chevron1"/>
    <dgm:cxn modelId="{6B8515BC-DA99-4E76-86AC-049C1D9B5DC3}" srcId="{87ED1BC7-0917-48DA-BA57-63F505C5B6B4}" destId="{A4707ECF-FA1A-4058-A2AD-5FC7F55E5176}" srcOrd="4" destOrd="0" parTransId="{E6CAD89A-094D-4ADC-ABC5-29217FD145EB}" sibTransId="{12A51209-C63F-4C44-915E-A1A5D9239807}"/>
    <dgm:cxn modelId="{A7F0C6BF-270A-44F4-B199-1D0AEE396BF9}" srcId="{90A00061-7C7C-4071-8F5D-C74F4EA512ED}" destId="{5A9DA2D2-D14A-4C7B-85E5-FEB639E734D7}" srcOrd="0" destOrd="0" parTransId="{92405E63-93D5-4035-975D-C42E142AD154}" sibTransId="{3D11DB4D-5D37-43C6-85B0-140EBA90EAB9}"/>
    <dgm:cxn modelId="{0D6F8BC9-DB95-4458-A124-B55317E5507B}" srcId="{1A5FDDAA-6F6C-4E15-A268-CBB6C6338309}" destId="{D71D3BA8-7BE6-4B12-B9FC-0C3B1ADF5BB6}" srcOrd="0" destOrd="0" parTransId="{E98F219D-D1CC-4AED-891D-0FCE619CD170}" sibTransId="{A3CF232C-BB38-4E4C-918E-504BE3453F11}"/>
    <dgm:cxn modelId="{3ED377D2-CB38-4406-B4F1-2CEC6A414CF0}" type="presOf" srcId="{7227FF92-6481-49D8-9D67-2CC85FAE6254}" destId="{0E368347-D744-4B76-A695-A119F41571F1}" srcOrd="0" destOrd="1" presId="urn:microsoft.com/office/officeart/2005/8/layout/chevron1"/>
    <dgm:cxn modelId="{3942CADA-79FE-4279-B531-D7C43C7AF528}" type="presOf" srcId="{5A9DA2D2-D14A-4C7B-85E5-FEB639E734D7}" destId="{030A2EB8-3D86-4E98-B332-E7DE63BA41DB}" srcOrd="0" destOrd="0" presId="urn:microsoft.com/office/officeart/2005/8/layout/chevron1"/>
    <dgm:cxn modelId="{7E25A0E3-6DEB-4D88-B81E-FF2B99C6948E}" srcId="{BAB6E4A4-7214-4BD1-AF76-72AF5F66D1E5}" destId="{B542E298-0BB1-4E1D-97EC-8280B00E0C58}" srcOrd="1" destOrd="0" parTransId="{CD74508C-4588-4457-958F-87C00EF3300B}" sibTransId="{9CDA23D3-2852-4C38-A7AA-84B258F3D47C}"/>
    <dgm:cxn modelId="{F3E843E4-F49C-4A6F-8CFF-956506839BDD}" type="presOf" srcId="{B8F6E09F-1B62-45D5-9BCD-501730422206}" destId="{231A4303-304F-4DC1-97D5-36BBABDBC6B6}" srcOrd="0" destOrd="1" presId="urn:microsoft.com/office/officeart/2005/8/layout/chevron1"/>
    <dgm:cxn modelId="{93A1EAE9-31CD-40E7-94B2-A3206FB380F3}" type="presOf" srcId="{A4707ECF-FA1A-4058-A2AD-5FC7F55E5176}" destId="{13C3BAED-C4D8-446D-B4C8-86E3D16DB44E}" srcOrd="0" destOrd="0" presId="urn:microsoft.com/office/officeart/2005/8/layout/chevron1"/>
    <dgm:cxn modelId="{655043EB-9EA1-4220-8E4D-8BC037FB79D4}" type="presOf" srcId="{BAB6E4A4-7214-4BD1-AF76-72AF5F66D1E5}" destId="{5211C613-33AA-4572-849A-4DE1C22C4A3E}" srcOrd="0" destOrd="0" presId="urn:microsoft.com/office/officeart/2005/8/layout/chevron1"/>
    <dgm:cxn modelId="{720F21F1-74B5-4BF9-8205-C5F4C431C153}" srcId="{A4707ECF-FA1A-4058-A2AD-5FC7F55E5176}" destId="{B036EA42-2011-474A-994B-AC7AA2D92640}" srcOrd="0" destOrd="0" parTransId="{B9F6DC53-DF62-4117-970D-C67221CC056E}" sibTransId="{33E49EF8-E3FC-44E8-9AA9-4E28C5D43CD5}"/>
    <dgm:cxn modelId="{33D3F4F2-78FC-4A25-B1C5-5D58C38C1729}" srcId="{87ED1BC7-0917-48DA-BA57-63F505C5B6B4}" destId="{BAB6E4A4-7214-4BD1-AF76-72AF5F66D1E5}" srcOrd="1" destOrd="0" parTransId="{19A12CBD-53E4-4533-A860-B7AFFBC608E8}" sibTransId="{8AFB6BC0-5DA5-48D9-921C-6C9BB97ED7E7}"/>
    <dgm:cxn modelId="{C3F6B893-6F47-4CD5-A6D2-25396FC3CEEA}" type="presParOf" srcId="{DC12F33E-475C-4D52-9E52-560DC074404C}" destId="{9C3F8B9F-A0B2-4F1B-9FDE-CECC994778EB}" srcOrd="0" destOrd="0" presId="urn:microsoft.com/office/officeart/2005/8/layout/chevron1"/>
    <dgm:cxn modelId="{3C242884-8302-4B3B-8AAB-1B40AC14355E}" type="presParOf" srcId="{9C3F8B9F-A0B2-4F1B-9FDE-CECC994778EB}" destId="{5903212F-4DD8-4512-88A1-C5E26C2F3899}" srcOrd="0" destOrd="0" presId="urn:microsoft.com/office/officeart/2005/8/layout/chevron1"/>
    <dgm:cxn modelId="{8B9E0767-4C6C-4D1D-9A9E-57E89CA2FA71}" type="presParOf" srcId="{9C3F8B9F-A0B2-4F1B-9FDE-CECC994778EB}" destId="{0E368347-D744-4B76-A695-A119F41571F1}" srcOrd="1" destOrd="0" presId="urn:microsoft.com/office/officeart/2005/8/layout/chevron1"/>
    <dgm:cxn modelId="{C67C17A7-F223-4A47-BF9E-320340227956}" type="presParOf" srcId="{DC12F33E-475C-4D52-9E52-560DC074404C}" destId="{798AAF9E-1A5A-4C72-BAB2-CD22A1542584}" srcOrd="1" destOrd="0" presId="urn:microsoft.com/office/officeart/2005/8/layout/chevron1"/>
    <dgm:cxn modelId="{20EBD776-FA54-4A4B-BD71-173198385E22}" type="presParOf" srcId="{DC12F33E-475C-4D52-9E52-560DC074404C}" destId="{CB6BDA06-E4CA-4EF9-A318-4299B1B09047}" srcOrd="2" destOrd="0" presId="urn:microsoft.com/office/officeart/2005/8/layout/chevron1"/>
    <dgm:cxn modelId="{4FAED282-FC3B-4005-B149-B00BCA6302C4}" type="presParOf" srcId="{CB6BDA06-E4CA-4EF9-A318-4299B1B09047}" destId="{5211C613-33AA-4572-849A-4DE1C22C4A3E}" srcOrd="0" destOrd="0" presId="urn:microsoft.com/office/officeart/2005/8/layout/chevron1"/>
    <dgm:cxn modelId="{45F2798D-9E8B-4E96-93FC-995460EDB13C}" type="presParOf" srcId="{CB6BDA06-E4CA-4EF9-A318-4299B1B09047}" destId="{D4CB055F-8093-4BA8-9F8C-8AF8392410F4}" srcOrd="1" destOrd="0" presId="urn:microsoft.com/office/officeart/2005/8/layout/chevron1"/>
    <dgm:cxn modelId="{75C3A91E-1A05-498F-954F-87F11A972F3C}" type="presParOf" srcId="{DC12F33E-475C-4D52-9E52-560DC074404C}" destId="{82B48F25-E579-4442-BF34-32523674161F}" srcOrd="3" destOrd="0" presId="urn:microsoft.com/office/officeart/2005/8/layout/chevron1"/>
    <dgm:cxn modelId="{7849ADD6-E1A2-4C38-ABAB-6FE8D4D58FBC}" type="presParOf" srcId="{DC12F33E-475C-4D52-9E52-560DC074404C}" destId="{A82833C7-47E8-4C4A-81B8-30FC6D6F169F}" srcOrd="4" destOrd="0" presId="urn:microsoft.com/office/officeart/2005/8/layout/chevron1"/>
    <dgm:cxn modelId="{C89CFE30-7998-4059-AE9D-7BC2CBC5EB6C}" type="presParOf" srcId="{A82833C7-47E8-4C4A-81B8-30FC6D6F169F}" destId="{7BA47BBB-831A-4AC0-B151-7069EAC22B23}" srcOrd="0" destOrd="0" presId="urn:microsoft.com/office/officeart/2005/8/layout/chevron1"/>
    <dgm:cxn modelId="{CE503432-1DBA-496B-ACAF-1C06B25F5061}" type="presParOf" srcId="{A82833C7-47E8-4C4A-81B8-30FC6D6F169F}" destId="{D5ECD593-8CAC-41E2-8C00-1CE2415AF665}" srcOrd="1" destOrd="0" presId="urn:microsoft.com/office/officeart/2005/8/layout/chevron1"/>
    <dgm:cxn modelId="{CAF391C3-361C-4365-8B41-644F79160762}" type="presParOf" srcId="{DC12F33E-475C-4D52-9E52-560DC074404C}" destId="{9B8B00FC-AB65-410C-BF6B-E40F11B5B485}" srcOrd="5" destOrd="0" presId="urn:microsoft.com/office/officeart/2005/8/layout/chevron1"/>
    <dgm:cxn modelId="{6D7B3A31-9F2F-4902-B7B5-AD8869164073}" type="presParOf" srcId="{DC12F33E-475C-4D52-9E52-560DC074404C}" destId="{C44FE7F7-EB83-41D0-984E-20C72CD3C6FF}" srcOrd="6" destOrd="0" presId="urn:microsoft.com/office/officeart/2005/8/layout/chevron1"/>
    <dgm:cxn modelId="{79A04AD0-5C28-4D32-B769-44C7C94625C1}" type="presParOf" srcId="{C44FE7F7-EB83-41D0-984E-20C72CD3C6FF}" destId="{538182C4-C609-42A6-9D3F-B70556BD44B2}" srcOrd="0" destOrd="0" presId="urn:microsoft.com/office/officeart/2005/8/layout/chevron1"/>
    <dgm:cxn modelId="{A2F748F7-AA4E-4ABC-965B-D5112389AA8F}" type="presParOf" srcId="{C44FE7F7-EB83-41D0-984E-20C72CD3C6FF}" destId="{030A2EB8-3D86-4E98-B332-E7DE63BA41DB}" srcOrd="1" destOrd="0" presId="urn:microsoft.com/office/officeart/2005/8/layout/chevron1"/>
    <dgm:cxn modelId="{8D8EAD5C-8D3D-40A7-951D-A422AD3D72CB}" type="presParOf" srcId="{DC12F33E-475C-4D52-9E52-560DC074404C}" destId="{D4827744-712B-4577-AE6F-95CDD053F5EF}" srcOrd="7" destOrd="0" presId="urn:microsoft.com/office/officeart/2005/8/layout/chevron1"/>
    <dgm:cxn modelId="{5A7F0F6A-0DEA-4C5E-AD0C-EDFB5AD8B6FD}" type="presParOf" srcId="{DC12F33E-475C-4D52-9E52-560DC074404C}" destId="{88689DE7-1BBF-4644-B11E-BDD8975C8514}" srcOrd="8" destOrd="0" presId="urn:microsoft.com/office/officeart/2005/8/layout/chevron1"/>
    <dgm:cxn modelId="{F3BACA40-8163-4A5A-9273-8C95D4F19106}" type="presParOf" srcId="{88689DE7-1BBF-4644-B11E-BDD8975C8514}" destId="{13C3BAED-C4D8-446D-B4C8-86E3D16DB44E}" srcOrd="0" destOrd="0" presId="urn:microsoft.com/office/officeart/2005/8/layout/chevron1"/>
    <dgm:cxn modelId="{7E669315-C05C-496F-A388-4BB5E1EA0C68}" type="presParOf" srcId="{88689DE7-1BBF-4644-B11E-BDD8975C8514}" destId="{231A4303-304F-4DC1-97D5-36BBABDBC6B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82C86-15F4-40AB-8122-B8275D73A3D1}">
      <dsp:nvSpPr>
        <dsp:cNvPr id="0" name=""/>
        <dsp:cNvSpPr/>
      </dsp:nvSpPr>
      <dsp:spPr>
        <a:xfrm rot="5400000">
          <a:off x="2599933" y="106280"/>
          <a:ext cx="1611800" cy="14022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智能化向天基延申！</a:t>
          </a:r>
        </a:p>
      </dsp:txBody>
      <dsp:txXfrm rot="-5400000">
        <a:off x="2923220" y="252685"/>
        <a:ext cx="965226" cy="1109456"/>
      </dsp:txXfrm>
    </dsp:sp>
    <dsp:sp modelId="{19858C1F-AE57-4FCC-ABD8-C59A22565FF1}">
      <dsp:nvSpPr>
        <dsp:cNvPr id="0" name=""/>
        <dsp:cNvSpPr/>
      </dsp:nvSpPr>
      <dsp:spPr>
        <a:xfrm>
          <a:off x="4149519" y="323873"/>
          <a:ext cx="1798769" cy="96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随时随地提供智能服务</a:t>
          </a:r>
        </a:p>
      </dsp:txBody>
      <dsp:txXfrm>
        <a:off x="4149519" y="323873"/>
        <a:ext cx="1798769" cy="967080"/>
      </dsp:txXfrm>
    </dsp:sp>
    <dsp:sp modelId="{92CD7FA0-1DDF-424C-8248-4A4396A402BD}">
      <dsp:nvSpPr>
        <dsp:cNvPr id="0" name=""/>
        <dsp:cNvSpPr/>
      </dsp:nvSpPr>
      <dsp:spPr>
        <a:xfrm rot="5400000">
          <a:off x="1085485" y="106280"/>
          <a:ext cx="1611800" cy="14022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408772" y="252685"/>
        <a:ext cx="965226" cy="1109456"/>
      </dsp:txXfrm>
    </dsp:sp>
    <dsp:sp modelId="{383E5FC8-BCAE-4510-A74D-09AAD91AEF97}">
      <dsp:nvSpPr>
        <dsp:cNvPr id="0" name=""/>
        <dsp:cNvSpPr/>
      </dsp:nvSpPr>
      <dsp:spPr>
        <a:xfrm rot="5400000">
          <a:off x="1839808" y="1474376"/>
          <a:ext cx="1611800" cy="14022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计算能力向天基延申！</a:t>
          </a:r>
        </a:p>
      </dsp:txBody>
      <dsp:txXfrm rot="-5400000">
        <a:off x="2163095" y="1620781"/>
        <a:ext cx="965226" cy="1109456"/>
      </dsp:txXfrm>
    </dsp:sp>
    <dsp:sp modelId="{1550EF25-78E2-4384-9DBC-3CB7BBCB4A83}">
      <dsp:nvSpPr>
        <dsp:cNvPr id="0" name=""/>
        <dsp:cNvSpPr/>
      </dsp:nvSpPr>
      <dsp:spPr>
        <a:xfrm>
          <a:off x="145805" y="1691969"/>
          <a:ext cx="1740744" cy="96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提升业务处理的实时性</a:t>
          </a:r>
        </a:p>
      </dsp:txBody>
      <dsp:txXfrm>
        <a:off x="145805" y="1691969"/>
        <a:ext cx="1740744" cy="967080"/>
      </dsp:txXfrm>
    </dsp:sp>
    <dsp:sp modelId="{29CA4F52-115A-4225-A250-7717A6EC7524}">
      <dsp:nvSpPr>
        <dsp:cNvPr id="0" name=""/>
        <dsp:cNvSpPr/>
      </dsp:nvSpPr>
      <dsp:spPr>
        <a:xfrm rot="5400000">
          <a:off x="3354256" y="1474376"/>
          <a:ext cx="1611800" cy="14022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677543" y="1620781"/>
        <a:ext cx="965226" cy="1109456"/>
      </dsp:txXfrm>
    </dsp:sp>
    <dsp:sp modelId="{01028A87-D837-4224-B19A-1C8C7DD581DC}">
      <dsp:nvSpPr>
        <dsp:cNvPr id="0" name=""/>
        <dsp:cNvSpPr/>
      </dsp:nvSpPr>
      <dsp:spPr>
        <a:xfrm rot="5400000">
          <a:off x="2599933" y="2842473"/>
          <a:ext cx="1611800" cy="14022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网络能力向天基延申！</a:t>
          </a:r>
          <a:endParaRPr lang="zh-CN" sz="1600" kern="1200" dirty="0"/>
        </a:p>
      </dsp:txBody>
      <dsp:txXfrm rot="-5400000">
        <a:off x="2923220" y="2988878"/>
        <a:ext cx="965226" cy="1109456"/>
      </dsp:txXfrm>
    </dsp:sp>
    <dsp:sp modelId="{A1C60E24-FC80-4270-8FA2-8432C95D5217}">
      <dsp:nvSpPr>
        <dsp:cNvPr id="0" name=""/>
        <dsp:cNvSpPr/>
      </dsp:nvSpPr>
      <dsp:spPr>
        <a:xfrm>
          <a:off x="4149519" y="3060066"/>
          <a:ext cx="1798769" cy="96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天地一体化网络</a:t>
          </a:r>
        </a:p>
      </dsp:txBody>
      <dsp:txXfrm>
        <a:off x="4149519" y="3060066"/>
        <a:ext cx="1798769" cy="967080"/>
      </dsp:txXfrm>
    </dsp:sp>
    <dsp:sp modelId="{F64DBD20-780A-4E0B-9A80-E9539C9F63F5}">
      <dsp:nvSpPr>
        <dsp:cNvPr id="0" name=""/>
        <dsp:cNvSpPr/>
      </dsp:nvSpPr>
      <dsp:spPr>
        <a:xfrm rot="5400000">
          <a:off x="1085485" y="2842473"/>
          <a:ext cx="1611800" cy="14022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408772" y="2988878"/>
        <a:ext cx="965226" cy="1109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2DFCB-47C8-4872-A0D4-58E792DB6169}">
      <dsp:nvSpPr>
        <dsp:cNvPr id="0" name=""/>
        <dsp:cNvSpPr/>
      </dsp:nvSpPr>
      <dsp:spPr>
        <a:xfrm>
          <a:off x="135491" y="119179"/>
          <a:ext cx="1151027" cy="1774978"/>
        </a:xfrm>
        <a:prstGeom prst="upArrow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0AB9C-F008-4156-9125-D0A6CF26D17F}">
      <dsp:nvSpPr>
        <dsp:cNvPr id="0" name=""/>
        <dsp:cNvSpPr/>
      </dsp:nvSpPr>
      <dsp:spPr>
        <a:xfrm>
          <a:off x="1602348" y="0"/>
          <a:ext cx="2853929" cy="2013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00B050"/>
              </a:solidFill>
            </a:rPr>
            <a:t>优势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简化感知层设计，实现计算解耦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减低通信开销，实现通信解耦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用户就近访问，实时使用</a:t>
          </a:r>
        </a:p>
      </dsp:txBody>
      <dsp:txXfrm>
        <a:off x="1602348" y="0"/>
        <a:ext cx="2853929" cy="2013337"/>
      </dsp:txXfrm>
    </dsp:sp>
    <dsp:sp modelId="{CB6096F8-0FA0-4027-BDEE-454A2EA48DD1}">
      <dsp:nvSpPr>
        <dsp:cNvPr id="0" name=""/>
        <dsp:cNvSpPr/>
      </dsp:nvSpPr>
      <dsp:spPr>
        <a:xfrm>
          <a:off x="648627" y="2327233"/>
          <a:ext cx="1133822" cy="1721101"/>
        </a:xfrm>
        <a:prstGeom prst="downArrow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AE487-482E-4F5D-AF02-A67FF613E0C4}">
      <dsp:nvSpPr>
        <dsp:cNvPr id="0" name=""/>
        <dsp:cNvSpPr/>
      </dsp:nvSpPr>
      <dsp:spPr>
        <a:xfrm>
          <a:off x="2106882" y="2181115"/>
          <a:ext cx="2853929" cy="2013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0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rgbClr val="FF0000"/>
              </a:solidFill>
            </a:rPr>
            <a:t>问题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如何适应不同的任务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如何提升效率和可用性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如何保障安全性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如何管理</a:t>
          </a:r>
        </a:p>
      </dsp:txBody>
      <dsp:txXfrm>
        <a:off x="2106882" y="2181115"/>
        <a:ext cx="2853929" cy="2013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661B1-D306-4583-B03D-57BDDF0E2331}">
      <dsp:nvSpPr>
        <dsp:cNvPr id="0" name=""/>
        <dsp:cNvSpPr/>
      </dsp:nvSpPr>
      <dsp:spPr>
        <a:xfrm>
          <a:off x="3516948" y="2821946"/>
          <a:ext cx="2009715" cy="130184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>
              <a:latin typeface="微软雅黑" panose="020B0503020204020204" charset="-122"/>
              <a:ea typeface="微软雅黑" panose="020B0503020204020204" charset="-122"/>
            </a:rPr>
            <a:t>主要强调接口安全性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>
              <a:latin typeface="微软雅黑" panose="020B0503020204020204" charset="-122"/>
              <a:ea typeface="微软雅黑" panose="020B0503020204020204" charset="-122"/>
            </a:rPr>
            <a:t>真实性、保密性</a:t>
          </a:r>
        </a:p>
      </dsp:txBody>
      <dsp:txXfrm>
        <a:off x="4148460" y="3176004"/>
        <a:ext cx="1349607" cy="919186"/>
      </dsp:txXfrm>
    </dsp:sp>
    <dsp:sp modelId="{0EE59C2E-6058-4D47-AA99-6BC2895A00FE}">
      <dsp:nvSpPr>
        <dsp:cNvPr id="0" name=""/>
        <dsp:cNvSpPr/>
      </dsp:nvSpPr>
      <dsp:spPr>
        <a:xfrm>
          <a:off x="237938" y="2821946"/>
          <a:ext cx="2009715" cy="130184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charset="-122"/>
              <a:ea typeface="微软雅黑" panose="020B0503020204020204" charset="-122"/>
            </a:rPr>
            <a:t>（星座）整体生存性</a:t>
          </a:r>
          <a:endParaRPr lang="zh-CN" sz="1200" kern="1200" dirty="0">
            <a:latin typeface="微软雅黑" panose="020B0503020204020204" charset="-122"/>
            <a:ea typeface="微软雅黑" panose="020B050302020402020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charset="-122"/>
              <a:ea typeface="微软雅黑" panose="020B0503020204020204" charset="-122"/>
            </a:rPr>
            <a:t>星上业务</a:t>
          </a:r>
          <a:r>
            <a:rPr lang="zh-CN" sz="1200" kern="1200" dirty="0">
              <a:latin typeface="微软雅黑" panose="020B0503020204020204" charset="-122"/>
              <a:ea typeface="微软雅黑" panose="020B0503020204020204" charset="-122"/>
            </a:rPr>
            <a:t>可用性</a:t>
          </a:r>
        </a:p>
      </dsp:txBody>
      <dsp:txXfrm>
        <a:off x="266535" y="3176004"/>
        <a:ext cx="1349607" cy="919186"/>
      </dsp:txXfrm>
    </dsp:sp>
    <dsp:sp modelId="{96594E8F-3517-469E-B964-8817CE2A8BB1}">
      <dsp:nvSpPr>
        <dsp:cNvPr id="0" name=""/>
        <dsp:cNvSpPr/>
      </dsp:nvSpPr>
      <dsp:spPr>
        <a:xfrm>
          <a:off x="3516948" y="55536"/>
          <a:ext cx="2009715" cy="130184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charset="-122"/>
              <a:ea typeface="微软雅黑" panose="020B0503020204020204" charset="-122"/>
            </a:rPr>
            <a:t>全部平台监控、可管理、可升级</a:t>
          </a:r>
        </a:p>
        <a:p>
          <a:pPr marL="5715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charset="-122"/>
              <a:ea typeface="微软雅黑" panose="020B0503020204020204" charset="-122"/>
            </a:rPr>
            <a:t>实现一定程度的自动维护</a:t>
          </a:r>
        </a:p>
      </dsp:txBody>
      <dsp:txXfrm>
        <a:off x="4148460" y="84133"/>
        <a:ext cx="1349607" cy="919186"/>
      </dsp:txXfrm>
    </dsp:sp>
    <dsp:sp modelId="{D70E713E-0BB0-4FC5-B1FF-F6A9492B7E66}">
      <dsp:nvSpPr>
        <dsp:cNvPr id="0" name=""/>
        <dsp:cNvSpPr/>
      </dsp:nvSpPr>
      <dsp:spPr>
        <a:xfrm>
          <a:off x="63937" y="-18512"/>
          <a:ext cx="2376890" cy="14499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charset="-122"/>
              <a:ea typeface="微软雅黑" panose="020B0503020204020204" charset="-122"/>
            </a:rPr>
            <a:t>提供相关计算、存储资源，实现计算解耦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charset="-122"/>
              <a:ea typeface="微软雅黑" panose="020B0503020204020204" charset="-122"/>
            </a:rPr>
            <a:t>提供数据接入能力，实现应用层数据对接</a:t>
          </a:r>
        </a:p>
      </dsp:txBody>
      <dsp:txXfrm>
        <a:off x="95787" y="13338"/>
        <a:ext cx="1600123" cy="1023753"/>
      </dsp:txXfrm>
    </dsp:sp>
    <dsp:sp modelId="{5E2629DF-D747-4EC3-B830-238CED502029}">
      <dsp:nvSpPr>
        <dsp:cNvPr id="0" name=""/>
        <dsp:cNvSpPr/>
      </dsp:nvSpPr>
      <dsp:spPr>
        <a:xfrm>
          <a:off x="1086047" y="472816"/>
          <a:ext cx="1619694" cy="1547101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资源能力</a:t>
          </a:r>
        </a:p>
      </dsp:txBody>
      <dsp:txXfrm>
        <a:off x="1560444" y="925951"/>
        <a:ext cx="1145297" cy="1093966"/>
      </dsp:txXfrm>
    </dsp:sp>
    <dsp:sp modelId="{B7C5763E-3CD9-46CD-A9EB-0035EDE01283}">
      <dsp:nvSpPr>
        <dsp:cNvPr id="0" name=""/>
        <dsp:cNvSpPr/>
      </dsp:nvSpPr>
      <dsp:spPr>
        <a:xfrm rot="5400000">
          <a:off x="2878012" y="428838"/>
          <a:ext cx="1547101" cy="1635055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管理能力</a:t>
          </a:r>
        </a:p>
      </dsp:txBody>
      <dsp:txXfrm rot="-5400000">
        <a:off x="2834035" y="925950"/>
        <a:ext cx="1156158" cy="1093966"/>
      </dsp:txXfrm>
    </dsp:sp>
    <dsp:sp modelId="{17001C3E-496A-4AE9-A023-E163E37081CA}">
      <dsp:nvSpPr>
        <dsp:cNvPr id="0" name=""/>
        <dsp:cNvSpPr/>
      </dsp:nvSpPr>
      <dsp:spPr>
        <a:xfrm rot="10800000">
          <a:off x="2820611" y="2114678"/>
          <a:ext cx="1648478" cy="1567517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安全能力</a:t>
          </a:r>
        </a:p>
      </dsp:txBody>
      <dsp:txXfrm rot="10800000">
        <a:off x="2820611" y="2114678"/>
        <a:ext cx="1165650" cy="1108402"/>
      </dsp:txXfrm>
    </dsp:sp>
    <dsp:sp modelId="{3D315026-1ED1-482C-8EC0-931938AAE0C4}">
      <dsp:nvSpPr>
        <dsp:cNvPr id="0" name=""/>
        <dsp:cNvSpPr/>
      </dsp:nvSpPr>
      <dsp:spPr>
        <a:xfrm rot="16200000">
          <a:off x="1112136" y="2075158"/>
          <a:ext cx="1567517" cy="1646558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可用能力</a:t>
          </a:r>
        </a:p>
      </dsp:txBody>
      <dsp:txXfrm rot="5400000">
        <a:off x="1554882" y="2114679"/>
        <a:ext cx="1164292" cy="1108402"/>
      </dsp:txXfrm>
    </dsp:sp>
    <dsp:sp modelId="{5359F009-EE23-4AA6-81C6-4B7DF8A0E3B1}">
      <dsp:nvSpPr>
        <dsp:cNvPr id="0" name=""/>
        <dsp:cNvSpPr/>
      </dsp:nvSpPr>
      <dsp:spPr>
        <a:xfrm>
          <a:off x="2486405" y="1686494"/>
          <a:ext cx="608203" cy="52887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74DE8-3F20-4389-BB0A-5FFA77000BE2}">
      <dsp:nvSpPr>
        <dsp:cNvPr id="0" name=""/>
        <dsp:cNvSpPr/>
      </dsp:nvSpPr>
      <dsp:spPr>
        <a:xfrm rot="10800000">
          <a:off x="2486405" y="1889907"/>
          <a:ext cx="608203" cy="52887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9E375-F189-412E-8BCA-47ED002C07C3}">
      <dsp:nvSpPr>
        <dsp:cNvPr id="0" name=""/>
        <dsp:cNvSpPr/>
      </dsp:nvSpPr>
      <dsp:spPr>
        <a:xfrm>
          <a:off x="175682" y="101"/>
          <a:ext cx="1897377" cy="7589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>
              <a:latin typeface="微软雅黑" panose="020B0503020204020204" charset="-122"/>
              <a:ea typeface="微软雅黑" panose="020B0503020204020204" charset="-122"/>
            </a:rPr>
            <a:t>如何提供多类型计算能力</a:t>
          </a:r>
        </a:p>
      </dsp:txBody>
      <dsp:txXfrm>
        <a:off x="555157" y="101"/>
        <a:ext cx="1138427" cy="758950"/>
      </dsp:txXfrm>
    </dsp:sp>
    <dsp:sp modelId="{AE1011D2-4CC8-4C35-B93F-EAF7BE949C7F}">
      <dsp:nvSpPr>
        <dsp:cNvPr id="0" name=""/>
        <dsp:cNvSpPr/>
      </dsp:nvSpPr>
      <dsp:spPr>
        <a:xfrm>
          <a:off x="1826400" y="64612"/>
          <a:ext cx="1574822" cy="6299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>
              <a:latin typeface="微软雅黑" panose="020B0503020204020204" charset="-122"/>
              <a:ea typeface="微软雅黑" panose="020B0503020204020204" charset="-122"/>
            </a:rPr>
            <a:t>如何进行硬件选型</a:t>
          </a:r>
        </a:p>
      </dsp:txBody>
      <dsp:txXfrm>
        <a:off x="2141365" y="64612"/>
        <a:ext cx="944893" cy="629929"/>
      </dsp:txXfrm>
    </dsp:sp>
    <dsp:sp modelId="{3F408847-A3BA-4F84-B58A-AAFF021802C1}">
      <dsp:nvSpPr>
        <dsp:cNvPr id="0" name=""/>
        <dsp:cNvSpPr/>
      </dsp:nvSpPr>
      <dsp:spPr>
        <a:xfrm>
          <a:off x="3180748" y="64612"/>
          <a:ext cx="1574822" cy="6299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如何实现</a:t>
          </a:r>
          <a:r>
            <a:rPr lang="zh-CN" alt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分配</a:t>
          </a: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与</a:t>
          </a:r>
          <a:r>
            <a:rPr lang="zh-CN" alt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调度</a:t>
          </a:r>
          <a:endParaRPr lang="zh-CN" sz="13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3495713" y="64612"/>
        <a:ext cx="944893" cy="629929"/>
      </dsp:txXfrm>
    </dsp:sp>
    <dsp:sp modelId="{4E1BEFD6-3F5D-47CC-8F90-CF0FA15A6536}">
      <dsp:nvSpPr>
        <dsp:cNvPr id="0" name=""/>
        <dsp:cNvSpPr/>
      </dsp:nvSpPr>
      <dsp:spPr>
        <a:xfrm>
          <a:off x="175682" y="865305"/>
          <a:ext cx="1897377" cy="7589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如何提升接口安全性</a:t>
          </a:r>
        </a:p>
      </dsp:txBody>
      <dsp:txXfrm>
        <a:off x="555157" y="865305"/>
        <a:ext cx="1138427" cy="758950"/>
      </dsp:txXfrm>
    </dsp:sp>
    <dsp:sp modelId="{B4E9694B-B54D-4148-AB75-773398D1C2B0}">
      <dsp:nvSpPr>
        <dsp:cNvPr id="0" name=""/>
        <dsp:cNvSpPr/>
      </dsp:nvSpPr>
      <dsp:spPr>
        <a:xfrm>
          <a:off x="1826400" y="929815"/>
          <a:ext cx="1574822" cy="6299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接口不同</a:t>
          </a:r>
          <a:r>
            <a:rPr lang="zh-CN" alt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，需求</a:t>
          </a: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不同</a:t>
          </a:r>
        </a:p>
      </dsp:txBody>
      <dsp:txXfrm>
        <a:off x="2141365" y="929815"/>
        <a:ext cx="944893" cy="629929"/>
      </dsp:txXfrm>
    </dsp:sp>
    <dsp:sp modelId="{0E01902D-3E31-4398-A20E-5EC9A77EF64C}">
      <dsp:nvSpPr>
        <dsp:cNvPr id="0" name=""/>
        <dsp:cNvSpPr/>
      </dsp:nvSpPr>
      <dsp:spPr>
        <a:xfrm>
          <a:off x="3180748" y="929815"/>
          <a:ext cx="1574822" cy="6299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可配置的安全性</a:t>
          </a:r>
          <a:endParaRPr lang="zh-CN" sz="1400" kern="1200" dirty="0"/>
        </a:p>
      </dsp:txBody>
      <dsp:txXfrm>
        <a:off x="3495713" y="929815"/>
        <a:ext cx="944893" cy="629929"/>
      </dsp:txXfrm>
    </dsp:sp>
    <dsp:sp modelId="{33CF1A76-DCFD-41E3-9DA9-B32C64F63B2B}">
      <dsp:nvSpPr>
        <dsp:cNvPr id="0" name=""/>
        <dsp:cNvSpPr/>
      </dsp:nvSpPr>
      <dsp:spPr>
        <a:xfrm>
          <a:off x="175682" y="1730509"/>
          <a:ext cx="1897377" cy="7589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如何提升可靠性与生存性</a:t>
          </a:r>
        </a:p>
      </dsp:txBody>
      <dsp:txXfrm>
        <a:off x="555157" y="1730509"/>
        <a:ext cx="1138427" cy="758950"/>
      </dsp:txXfrm>
    </dsp:sp>
    <dsp:sp modelId="{B19D9774-5D39-4FAF-BBCB-6FC0D4D4E530}">
      <dsp:nvSpPr>
        <dsp:cNvPr id="0" name=""/>
        <dsp:cNvSpPr/>
      </dsp:nvSpPr>
      <dsp:spPr>
        <a:xfrm>
          <a:off x="1826400" y="1795019"/>
          <a:ext cx="1574822" cy="6299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业务监控与容错</a:t>
          </a:r>
        </a:p>
      </dsp:txBody>
      <dsp:txXfrm>
        <a:off x="2141365" y="1795019"/>
        <a:ext cx="944893" cy="629929"/>
      </dsp:txXfrm>
    </dsp:sp>
    <dsp:sp modelId="{0596EE0A-7FB2-436D-855D-E02FFC20F61B}">
      <dsp:nvSpPr>
        <dsp:cNvPr id="0" name=""/>
        <dsp:cNvSpPr/>
      </dsp:nvSpPr>
      <dsp:spPr>
        <a:xfrm>
          <a:off x="3180748" y="1795019"/>
          <a:ext cx="1574822" cy="6299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如何实现整体生存性</a:t>
          </a:r>
          <a:endParaRPr lang="zh-CN" sz="1400" kern="1200" dirty="0"/>
        </a:p>
      </dsp:txBody>
      <dsp:txXfrm>
        <a:off x="3495713" y="1795019"/>
        <a:ext cx="944893" cy="629929"/>
      </dsp:txXfrm>
    </dsp:sp>
    <dsp:sp modelId="{58D17FD3-1ADF-457E-9AD8-3BFFB2541CCE}">
      <dsp:nvSpPr>
        <dsp:cNvPr id="0" name=""/>
        <dsp:cNvSpPr/>
      </dsp:nvSpPr>
      <dsp:spPr>
        <a:xfrm>
          <a:off x="175682" y="2595712"/>
          <a:ext cx="1897377" cy="7589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如何提升管理能力</a:t>
          </a:r>
        </a:p>
      </dsp:txBody>
      <dsp:txXfrm>
        <a:off x="555157" y="2595712"/>
        <a:ext cx="1138427" cy="758950"/>
      </dsp:txXfrm>
    </dsp:sp>
    <dsp:sp modelId="{CB22631C-8E41-48C4-9337-1E3FFCF2D278}">
      <dsp:nvSpPr>
        <dsp:cNvPr id="0" name=""/>
        <dsp:cNvSpPr/>
      </dsp:nvSpPr>
      <dsp:spPr>
        <a:xfrm>
          <a:off x="1826400" y="2660223"/>
          <a:ext cx="1574822" cy="6299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如何实现统一管理</a:t>
          </a:r>
        </a:p>
      </dsp:txBody>
      <dsp:txXfrm>
        <a:off x="2141365" y="2660223"/>
        <a:ext cx="944893" cy="629929"/>
      </dsp:txXfrm>
    </dsp:sp>
    <dsp:sp modelId="{66EC189D-F898-4F15-8BB3-29B10B8A35AC}">
      <dsp:nvSpPr>
        <dsp:cNvPr id="0" name=""/>
        <dsp:cNvSpPr/>
      </dsp:nvSpPr>
      <dsp:spPr>
        <a:xfrm>
          <a:off x="3180748" y="2660223"/>
          <a:ext cx="1574822" cy="6299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如何实现自动维护</a:t>
          </a:r>
          <a:endParaRPr lang="zh-CN" sz="1400" kern="1200" dirty="0"/>
        </a:p>
      </dsp:txBody>
      <dsp:txXfrm>
        <a:off x="3495713" y="2660223"/>
        <a:ext cx="944893" cy="6299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6EE8B-D06F-42BA-AF87-FD531425FD3B}">
      <dsp:nvSpPr>
        <dsp:cNvPr id="0" name=""/>
        <dsp:cNvSpPr/>
      </dsp:nvSpPr>
      <dsp:spPr>
        <a:xfrm>
          <a:off x="0" y="4056619"/>
          <a:ext cx="5572760" cy="665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核心能力</a:t>
          </a:r>
          <a:endParaRPr lang="zh-CN" sz="1000" kern="1200" dirty="0"/>
        </a:p>
      </dsp:txBody>
      <dsp:txXfrm>
        <a:off x="0" y="4056619"/>
        <a:ext cx="5572760" cy="359381"/>
      </dsp:txXfrm>
    </dsp:sp>
    <dsp:sp modelId="{110ECFD9-6E24-4802-A267-89D5159F98B9}">
      <dsp:nvSpPr>
        <dsp:cNvPr id="0" name=""/>
        <dsp:cNvSpPr/>
      </dsp:nvSpPr>
      <dsp:spPr>
        <a:xfrm>
          <a:off x="0" y="4402690"/>
          <a:ext cx="1393190" cy="306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资源能力</a:t>
          </a:r>
          <a:endParaRPr lang="zh-CN" sz="1300" kern="1200" dirty="0"/>
        </a:p>
      </dsp:txBody>
      <dsp:txXfrm>
        <a:off x="0" y="4402690"/>
        <a:ext cx="1393190" cy="306140"/>
      </dsp:txXfrm>
    </dsp:sp>
    <dsp:sp modelId="{08340F9C-B63C-4CA6-9BF9-2D96BEA06BB4}">
      <dsp:nvSpPr>
        <dsp:cNvPr id="0" name=""/>
        <dsp:cNvSpPr/>
      </dsp:nvSpPr>
      <dsp:spPr>
        <a:xfrm>
          <a:off x="1393190" y="4402690"/>
          <a:ext cx="1393190" cy="306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管理能力</a:t>
          </a:r>
          <a:endParaRPr lang="zh-CN" sz="1300" kern="1200" dirty="0"/>
        </a:p>
      </dsp:txBody>
      <dsp:txXfrm>
        <a:off x="1393190" y="4402690"/>
        <a:ext cx="1393190" cy="306140"/>
      </dsp:txXfrm>
    </dsp:sp>
    <dsp:sp modelId="{1D6B991F-A76F-45BF-A8AC-A39A9FDEF82C}">
      <dsp:nvSpPr>
        <dsp:cNvPr id="0" name=""/>
        <dsp:cNvSpPr/>
      </dsp:nvSpPr>
      <dsp:spPr>
        <a:xfrm>
          <a:off x="2786380" y="4402690"/>
          <a:ext cx="1393190" cy="306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安全能力</a:t>
          </a:r>
          <a:endParaRPr lang="zh-CN" sz="1300" kern="1200" dirty="0"/>
        </a:p>
      </dsp:txBody>
      <dsp:txXfrm>
        <a:off x="2786380" y="4402690"/>
        <a:ext cx="1393190" cy="306140"/>
      </dsp:txXfrm>
    </dsp:sp>
    <dsp:sp modelId="{064B1630-B442-41F5-BCE3-3E9EF1570CCB}">
      <dsp:nvSpPr>
        <dsp:cNvPr id="0" name=""/>
        <dsp:cNvSpPr/>
      </dsp:nvSpPr>
      <dsp:spPr>
        <a:xfrm>
          <a:off x="4179570" y="4402690"/>
          <a:ext cx="1393190" cy="3061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生存能力</a:t>
          </a:r>
          <a:endParaRPr lang="zh-CN" sz="1300" kern="1200" dirty="0"/>
        </a:p>
      </dsp:txBody>
      <dsp:txXfrm>
        <a:off x="4179570" y="4402690"/>
        <a:ext cx="1393190" cy="306140"/>
      </dsp:txXfrm>
    </dsp:sp>
    <dsp:sp modelId="{48347608-8E0E-4681-B9F3-77D2E8019742}">
      <dsp:nvSpPr>
        <dsp:cNvPr id="0" name=""/>
        <dsp:cNvSpPr/>
      </dsp:nvSpPr>
      <dsp:spPr>
        <a:xfrm rot="10800000">
          <a:off x="0" y="3043029"/>
          <a:ext cx="5572760" cy="102357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资源层</a:t>
          </a:r>
          <a:endParaRPr lang="zh-CN" sz="1000" kern="1200" dirty="0"/>
        </a:p>
      </dsp:txBody>
      <dsp:txXfrm rot="-10800000">
        <a:off x="0" y="3043029"/>
        <a:ext cx="5572760" cy="359274"/>
      </dsp:txXfrm>
    </dsp:sp>
    <dsp:sp modelId="{2E3BDB1B-D398-4592-9471-A386ACB6E958}">
      <dsp:nvSpPr>
        <dsp:cNvPr id="0" name=""/>
        <dsp:cNvSpPr/>
      </dsp:nvSpPr>
      <dsp:spPr>
        <a:xfrm>
          <a:off x="0" y="3402303"/>
          <a:ext cx="2786380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资源池化</a:t>
          </a:r>
          <a:endParaRPr lang="zh-CN" sz="1300" kern="1200" dirty="0"/>
        </a:p>
      </dsp:txBody>
      <dsp:txXfrm>
        <a:off x="0" y="3402303"/>
        <a:ext cx="2786380" cy="306048"/>
      </dsp:txXfrm>
    </dsp:sp>
    <dsp:sp modelId="{A1A8394C-DCDE-43E1-81EF-1A62393254E0}">
      <dsp:nvSpPr>
        <dsp:cNvPr id="0" name=""/>
        <dsp:cNvSpPr/>
      </dsp:nvSpPr>
      <dsp:spPr>
        <a:xfrm>
          <a:off x="2786380" y="3402303"/>
          <a:ext cx="2786380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资源虚拟化</a:t>
          </a:r>
          <a:endParaRPr lang="zh-CN" sz="1300" kern="1200" dirty="0"/>
        </a:p>
      </dsp:txBody>
      <dsp:txXfrm>
        <a:off x="2786380" y="3402303"/>
        <a:ext cx="2786380" cy="306048"/>
      </dsp:txXfrm>
    </dsp:sp>
    <dsp:sp modelId="{AC1D4A6E-E770-4353-855B-BD9E142B79E0}">
      <dsp:nvSpPr>
        <dsp:cNvPr id="0" name=""/>
        <dsp:cNvSpPr/>
      </dsp:nvSpPr>
      <dsp:spPr>
        <a:xfrm rot="10800000">
          <a:off x="0" y="2029438"/>
          <a:ext cx="5572760" cy="102357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业务层（数据）</a:t>
          </a:r>
          <a:endParaRPr lang="zh-CN" sz="1000" kern="1200" dirty="0"/>
        </a:p>
      </dsp:txBody>
      <dsp:txXfrm rot="-10800000">
        <a:off x="0" y="2029438"/>
        <a:ext cx="5572760" cy="359274"/>
      </dsp:txXfrm>
    </dsp:sp>
    <dsp:sp modelId="{B51022BE-D0BF-403F-9980-A934682C4B3B}">
      <dsp:nvSpPr>
        <dsp:cNvPr id="0" name=""/>
        <dsp:cNvSpPr/>
      </dsp:nvSpPr>
      <dsp:spPr>
        <a:xfrm>
          <a:off x="0" y="2388713"/>
          <a:ext cx="2786380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元数据</a:t>
          </a:r>
          <a:endParaRPr lang="zh-CN" sz="1300" kern="1200" dirty="0"/>
        </a:p>
      </dsp:txBody>
      <dsp:txXfrm>
        <a:off x="0" y="2388713"/>
        <a:ext cx="2786380" cy="306048"/>
      </dsp:txXfrm>
    </dsp:sp>
    <dsp:sp modelId="{C972BB55-92A3-41F2-AC51-BC6F5DA5666A}">
      <dsp:nvSpPr>
        <dsp:cNvPr id="0" name=""/>
        <dsp:cNvSpPr/>
      </dsp:nvSpPr>
      <dsp:spPr>
        <a:xfrm>
          <a:off x="2786380" y="2388713"/>
          <a:ext cx="2786380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应用层协议</a:t>
          </a:r>
          <a:endParaRPr lang="zh-CN" sz="1300" kern="1200" dirty="0"/>
        </a:p>
      </dsp:txBody>
      <dsp:txXfrm>
        <a:off x="2786380" y="2388713"/>
        <a:ext cx="2786380" cy="306048"/>
      </dsp:txXfrm>
    </dsp:sp>
    <dsp:sp modelId="{A06120F0-86ED-4536-982C-35A1BDDD0C58}">
      <dsp:nvSpPr>
        <dsp:cNvPr id="0" name=""/>
        <dsp:cNvSpPr/>
      </dsp:nvSpPr>
      <dsp:spPr>
        <a:xfrm rot="10800000">
          <a:off x="0" y="1015848"/>
          <a:ext cx="5572760" cy="102357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业务层（应用）</a:t>
          </a:r>
          <a:endParaRPr lang="zh-CN" sz="1000" kern="1200" dirty="0"/>
        </a:p>
      </dsp:txBody>
      <dsp:txXfrm rot="-10800000">
        <a:off x="0" y="1015848"/>
        <a:ext cx="5572760" cy="359274"/>
      </dsp:txXfrm>
    </dsp:sp>
    <dsp:sp modelId="{B43592D1-F0CA-4E55-9280-78F3D1AA2E33}">
      <dsp:nvSpPr>
        <dsp:cNvPr id="0" name=""/>
        <dsp:cNvSpPr/>
      </dsp:nvSpPr>
      <dsp:spPr>
        <a:xfrm>
          <a:off x="2721" y="1375122"/>
          <a:ext cx="1855772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多任务与隔离</a:t>
          </a:r>
          <a:endParaRPr lang="zh-CN" sz="1300" kern="1200" dirty="0"/>
        </a:p>
      </dsp:txBody>
      <dsp:txXfrm>
        <a:off x="2721" y="1375122"/>
        <a:ext cx="1855772" cy="306048"/>
      </dsp:txXfrm>
    </dsp:sp>
    <dsp:sp modelId="{2B1B4431-9C12-4C4D-B241-642FFF0A2FAA}">
      <dsp:nvSpPr>
        <dsp:cNvPr id="0" name=""/>
        <dsp:cNvSpPr/>
      </dsp:nvSpPr>
      <dsp:spPr>
        <a:xfrm>
          <a:off x="1858493" y="1375122"/>
          <a:ext cx="1855772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调度与业务部署</a:t>
          </a:r>
          <a:endParaRPr lang="zh-CN" sz="1300" kern="1200" dirty="0"/>
        </a:p>
      </dsp:txBody>
      <dsp:txXfrm>
        <a:off x="1858493" y="1375122"/>
        <a:ext cx="1855772" cy="306048"/>
      </dsp:txXfrm>
    </dsp:sp>
    <dsp:sp modelId="{F325F855-6963-411E-A259-0B60D6D144B0}">
      <dsp:nvSpPr>
        <dsp:cNvPr id="0" name=""/>
        <dsp:cNvSpPr/>
      </dsp:nvSpPr>
      <dsp:spPr>
        <a:xfrm>
          <a:off x="3714266" y="1375122"/>
          <a:ext cx="1855772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监控与容错</a:t>
          </a:r>
          <a:endParaRPr lang="zh-CN" sz="1300" kern="1200" dirty="0"/>
        </a:p>
      </dsp:txBody>
      <dsp:txXfrm>
        <a:off x="3714266" y="1375122"/>
        <a:ext cx="1855772" cy="306048"/>
      </dsp:txXfrm>
    </dsp:sp>
    <dsp:sp modelId="{B2159FA1-8442-44ED-A23C-F3378E9D5810}">
      <dsp:nvSpPr>
        <dsp:cNvPr id="0" name=""/>
        <dsp:cNvSpPr/>
      </dsp:nvSpPr>
      <dsp:spPr>
        <a:xfrm rot="10800000">
          <a:off x="0" y="2258"/>
          <a:ext cx="5572760" cy="102357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000" kern="1200" dirty="0"/>
            <a:t>接口</a:t>
          </a:r>
          <a:r>
            <a:rPr lang="zh-CN" altLang="en-US" sz="1000" kern="1200" dirty="0"/>
            <a:t>层</a:t>
          </a:r>
          <a:endParaRPr lang="zh-CN" sz="1000" kern="1200" dirty="0"/>
        </a:p>
      </dsp:txBody>
      <dsp:txXfrm rot="-10800000">
        <a:off x="0" y="2258"/>
        <a:ext cx="5572760" cy="359274"/>
      </dsp:txXfrm>
    </dsp:sp>
    <dsp:sp modelId="{9267EC76-E495-492A-B2B8-2708C8ADF76E}">
      <dsp:nvSpPr>
        <dsp:cNvPr id="0" name=""/>
        <dsp:cNvSpPr/>
      </dsp:nvSpPr>
      <dsp:spPr>
        <a:xfrm>
          <a:off x="2721" y="361532"/>
          <a:ext cx="1855772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数据接口</a:t>
          </a:r>
        </a:p>
      </dsp:txBody>
      <dsp:txXfrm>
        <a:off x="2721" y="361532"/>
        <a:ext cx="1855772" cy="306048"/>
      </dsp:txXfrm>
    </dsp:sp>
    <dsp:sp modelId="{5D96EB61-4F49-407D-8DF9-46114639C154}">
      <dsp:nvSpPr>
        <dsp:cNvPr id="0" name=""/>
        <dsp:cNvSpPr/>
      </dsp:nvSpPr>
      <dsp:spPr>
        <a:xfrm>
          <a:off x="1858493" y="361532"/>
          <a:ext cx="1855772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访问接口</a:t>
          </a:r>
        </a:p>
      </dsp:txBody>
      <dsp:txXfrm>
        <a:off x="1858493" y="361532"/>
        <a:ext cx="1855772" cy="306048"/>
      </dsp:txXfrm>
    </dsp:sp>
    <dsp:sp modelId="{2F5F41F9-1B7A-4554-8B29-580B81CF96A1}">
      <dsp:nvSpPr>
        <dsp:cNvPr id="0" name=""/>
        <dsp:cNvSpPr/>
      </dsp:nvSpPr>
      <dsp:spPr>
        <a:xfrm>
          <a:off x="3714266" y="361532"/>
          <a:ext cx="1855772" cy="306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管理接口</a:t>
          </a:r>
          <a:endParaRPr lang="zh-CN" sz="1300" kern="1200" dirty="0"/>
        </a:p>
      </dsp:txBody>
      <dsp:txXfrm>
        <a:off x="3714266" y="361532"/>
        <a:ext cx="1855772" cy="3060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3212F-4DD8-4512-88A1-C5E26C2F3899}">
      <dsp:nvSpPr>
        <dsp:cNvPr id="0" name=""/>
        <dsp:cNvSpPr/>
      </dsp:nvSpPr>
      <dsp:spPr>
        <a:xfrm>
          <a:off x="3263" y="125039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charset="-122"/>
              <a:ea typeface="微软雅黑" panose="020B0503020204020204" charset="-122"/>
            </a:rPr>
            <a:t>平台构建</a:t>
          </a:r>
        </a:p>
      </dsp:txBody>
      <dsp:txXfrm>
        <a:off x="458186" y="125039"/>
        <a:ext cx="1364769" cy="909845"/>
      </dsp:txXfrm>
    </dsp:sp>
    <dsp:sp modelId="{0E368347-D744-4B76-A695-A119F41571F1}">
      <dsp:nvSpPr>
        <dsp:cNvPr id="0" name=""/>
        <dsp:cNvSpPr/>
      </dsp:nvSpPr>
      <dsp:spPr>
        <a:xfrm>
          <a:off x="3263" y="1148615"/>
          <a:ext cx="1819691" cy="307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kern="1200"/>
            <a:t>硬件指标与选型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kern="1200" dirty="0"/>
            <a:t>多类型计算资源提供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kern="1200" dirty="0"/>
            <a:t>资源池构建方法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b="0" kern="1200" dirty="0"/>
            <a:t>多任务、资源分配与隔离方法（虚拟机 </a:t>
          </a:r>
          <a:r>
            <a:rPr lang="en-US" sz="1800" b="0" kern="1200" dirty="0"/>
            <a:t>vs </a:t>
          </a:r>
          <a:r>
            <a:rPr lang="zh-CN" sz="1800" b="0" kern="1200" dirty="0"/>
            <a:t>容器）</a:t>
          </a:r>
        </a:p>
      </dsp:txBody>
      <dsp:txXfrm>
        <a:off x="3263" y="1148615"/>
        <a:ext cx="1819691" cy="3078000"/>
      </dsp:txXfrm>
    </dsp:sp>
    <dsp:sp modelId="{5211C613-33AA-4572-849A-4DE1C22C4A3E}">
      <dsp:nvSpPr>
        <dsp:cNvPr id="0" name=""/>
        <dsp:cNvSpPr/>
      </dsp:nvSpPr>
      <dsp:spPr>
        <a:xfrm>
          <a:off x="2061878" y="125039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部署与调度软件</a:t>
          </a:r>
        </a:p>
      </dsp:txBody>
      <dsp:txXfrm>
        <a:off x="2516801" y="125039"/>
        <a:ext cx="1364769" cy="909845"/>
      </dsp:txXfrm>
    </dsp:sp>
    <dsp:sp modelId="{D4CB055F-8093-4BA8-9F8C-8AF8392410F4}">
      <dsp:nvSpPr>
        <dsp:cNvPr id="0" name=""/>
        <dsp:cNvSpPr/>
      </dsp:nvSpPr>
      <dsp:spPr>
        <a:xfrm>
          <a:off x="2061878" y="1148615"/>
          <a:ext cx="1819691" cy="307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kern="1200" dirty="0"/>
            <a:t>应用的动态化、弹性化部署与调整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kern="1200"/>
            <a:t>应用实例监控与容错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kern="1200" dirty="0"/>
            <a:t>应用升级与维护</a:t>
          </a:r>
        </a:p>
      </dsp:txBody>
      <dsp:txXfrm>
        <a:off x="2061878" y="1148615"/>
        <a:ext cx="1819691" cy="3078000"/>
      </dsp:txXfrm>
    </dsp:sp>
    <dsp:sp modelId="{7BA47BBB-831A-4AC0-B151-7069EAC22B23}">
      <dsp:nvSpPr>
        <dsp:cNvPr id="0" name=""/>
        <dsp:cNvSpPr/>
      </dsp:nvSpPr>
      <dsp:spPr>
        <a:xfrm>
          <a:off x="4120492" y="125039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接口安全设计</a:t>
          </a:r>
        </a:p>
      </dsp:txBody>
      <dsp:txXfrm>
        <a:off x="4575415" y="125039"/>
        <a:ext cx="1364769" cy="909845"/>
      </dsp:txXfrm>
    </dsp:sp>
    <dsp:sp modelId="{D5ECD593-8CAC-41E2-8C00-1CE2415AF665}">
      <dsp:nvSpPr>
        <dsp:cNvPr id="0" name=""/>
        <dsp:cNvSpPr/>
      </dsp:nvSpPr>
      <dsp:spPr>
        <a:xfrm>
          <a:off x="4120492" y="1148615"/>
          <a:ext cx="1819691" cy="307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b="0" kern="1200" dirty="0"/>
            <a:t>基于</a:t>
          </a:r>
          <a:r>
            <a:rPr lang="en-US" sz="1800" b="0" kern="1200" dirty="0"/>
            <a:t>Mesh</a:t>
          </a:r>
          <a:r>
            <a:rPr lang="zh-CN" sz="1800" b="0" kern="1200" dirty="0"/>
            <a:t>环境的安全认证与密钥分配方法设计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b="0" kern="1200" dirty="0"/>
            <a:t>基于</a:t>
          </a:r>
          <a:r>
            <a:rPr lang="en-US" sz="1800" b="0" kern="1200" dirty="0"/>
            <a:t>Mesh</a:t>
          </a:r>
          <a:r>
            <a:rPr lang="zh-CN" sz="1800" b="0" kern="1200" dirty="0"/>
            <a:t>环境的安全加密方法设计</a:t>
          </a:r>
        </a:p>
      </dsp:txBody>
      <dsp:txXfrm>
        <a:off x="4120492" y="1148615"/>
        <a:ext cx="1819691" cy="3078000"/>
      </dsp:txXfrm>
    </dsp:sp>
    <dsp:sp modelId="{538182C4-C609-42A6-9D3F-B70556BD44B2}">
      <dsp:nvSpPr>
        <dsp:cNvPr id="0" name=""/>
        <dsp:cNvSpPr/>
      </dsp:nvSpPr>
      <dsp:spPr>
        <a:xfrm>
          <a:off x="6179107" y="125039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管理平台设计</a:t>
          </a:r>
        </a:p>
      </dsp:txBody>
      <dsp:txXfrm>
        <a:off x="6634030" y="125039"/>
        <a:ext cx="1364769" cy="909845"/>
      </dsp:txXfrm>
    </dsp:sp>
    <dsp:sp modelId="{030A2EB8-3D86-4E98-B332-E7DE63BA41DB}">
      <dsp:nvSpPr>
        <dsp:cNvPr id="0" name=""/>
        <dsp:cNvSpPr/>
      </dsp:nvSpPr>
      <dsp:spPr>
        <a:xfrm>
          <a:off x="6179107" y="1148615"/>
          <a:ext cx="1819691" cy="307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kern="1200" dirty="0"/>
            <a:t>资源管理、数据存储与接口管理、应用管理、任务管理、安全管理</a:t>
          </a:r>
        </a:p>
      </dsp:txBody>
      <dsp:txXfrm>
        <a:off x="6179107" y="1148615"/>
        <a:ext cx="1819691" cy="3078000"/>
      </dsp:txXfrm>
    </dsp:sp>
    <dsp:sp modelId="{13C3BAED-C4D8-446D-B4C8-86E3D16DB44E}">
      <dsp:nvSpPr>
        <dsp:cNvPr id="0" name=""/>
        <dsp:cNvSpPr/>
      </dsp:nvSpPr>
      <dsp:spPr>
        <a:xfrm>
          <a:off x="8237721" y="125039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星座感知方法研究</a:t>
          </a:r>
        </a:p>
      </dsp:txBody>
      <dsp:txXfrm>
        <a:off x="8692644" y="125039"/>
        <a:ext cx="1364769" cy="909845"/>
      </dsp:txXfrm>
    </dsp:sp>
    <dsp:sp modelId="{231A4303-304F-4DC1-97D5-36BBABDBC6B6}">
      <dsp:nvSpPr>
        <dsp:cNvPr id="0" name=""/>
        <dsp:cNvSpPr/>
      </dsp:nvSpPr>
      <dsp:spPr>
        <a:xfrm>
          <a:off x="8237721" y="1148615"/>
          <a:ext cx="1819691" cy="307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kern="1200" dirty="0"/>
            <a:t>信息交换与传播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kern="1200" dirty="0"/>
            <a:t>跨星容错方法</a:t>
          </a:r>
        </a:p>
      </dsp:txBody>
      <dsp:txXfrm>
        <a:off x="8237721" y="1148615"/>
        <a:ext cx="1819691" cy="307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#1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53A93-0275-41AD-8B40-8E1994A1C6B9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F4807-5CE2-495B-A7D4-6988AEB890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（如果上面查不到好的内容，可以试试：）自适应、容错的内容（其实是感知到节点状态并优化通信）：借鉴一下：传统无线传感器网络（</a:t>
            </a:r>
            <a:r>
              <a:rPr lang="en-US" altLang="zh-CN" dirty="0"/>
              <a:t>WSN</a:t>
            </a:r>
            <a:r>
              <a:rPr lang="zh-CN" altLang="en-US" dirty="0"/>
              <a:t>）、自组网、</a:t>
            </a:r>
            <a:r>
              <a:rPr lang="en-US" altLang="zh-CN" dirty="0"/>
              <a:t>ad hoc</a:t>
            </a:r>
            <a:r>
              <a:rPr lang="zh-CN" altLang="en-US" dirty="0"/>
              <a:t>、</a:t>
            </a:r>
            <a:r>
              <a:rPr lang="en-US" altLang="zh-CN" dirty="0"/>
              <a:t>mesh</a:t>
            </a:r>
            <a:r>
              <a:rPr lang="zh-CN" altLang="en-US" dirty="0"/>
              <a:t>等网络当中有一些经典的自组织网络的组网和路由算法或思路（比如：我知道一个</a:t>
            </a:r>
            <a:r>
              <a:rPr lang="en-US" altLang="zh-CN" dirty="0"/>
              <a:t>leach</a:t>
            </a:r>
            <a:r>
              <a:rPr lang="zh-CN" altLang="en-US" dirty="0"/>
              <a:t>协议），他们解决了哪些问题？比如：除了自适应组网、通信容错还有啥问题？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4807-5CE2-495B-A7D4-6988AEB890B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8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sz="1600" dirty="0"/>
              <a:t>可以涉及到在卫星之间传递编排任务和任务容器的情况，比如</a:t>
            </a:r>
            <a:r>
              <a:rPr lang="en-US" altLang="zh-CN" sz="1600" dirty="0"/>
              <a:t>LEO</a:t>
            </a:r>
            <a:r>
              <a:rPr lang="zh-CN" altLang="en-US" sz="1600" dirty="0"/>
              <a:t>开始将数据发给</a:t>
            </a:r>
            <a:r>
              <a:rPr lang="en-US" altLang="zh-CN" sz="1600" dirty="0"/>
              <a:t>GEO1</a:t>
            </a:r>
            <a:r>
              <a:rPr lang="zh-CN" altLang="en-US" sz="1600" dirty="0"/>
              <a:t>，之后连不上就，就改连</a:t>
            </a:r>
            <a:r>
              <a:rPr lang="en-US" altLang="zh-CN" sz="1600" dirty="0"/>
              <a:t>GEO2</a:t>
            </a:r>
            <a:r>
              <a:rPr lang="zh-CN" altLang="en-US" sz="1600" dirty="0"/>
              <a:t>，此时</a:t>
            </a:r>
            <a:r>
              <a:rPr lang="en-US" altLang="zh-CN" sz="1600" dirty="0"/>
              <a:t>GEO2</a:t>
            </a:r>
            <a:r>
              <a:rPr lang="zh-CN" altLang="en-US" sz="1600" dirty="0"/>
              <a:t>可能需要从</a:t>
            </a:r>
            <a:r>
              <a:rPr lang="en-US" altLang="zh-CN" sz="1600" dirty="0"/>
              <a:t>GEO1</a:t>
            </a:r>
            <a:r>
              <a:rPr lang="zh-CN" altLang="en-US" sz="1600" dirty="0"/>
              <a:t>这里获得一些任务信息</a:t>
            </a:r>
            <a:endParaRPr lang="en-US" altLang="zh-CN" sz="1600" dirty="0"/>
          </a:p>
          <a:p>
            <a:pPr lvl="1"/>
            <a:r>
              <a:rPr lang="zh-CN" altLang="en-US" sz="1600" dirty="0"/>
              <a:t>理论上还应该存在</a:t>
            </a:r>
            <a:r>
              <a:rPr lang="en-US" altLang="zh-CN" sz="1600" dirty="0"/>
              <a:t>GEO1</a:t>
            </a:r>
            <a:r>
              <a:rPr lang="zh-CN" altLang="en-US" sz="1600" dirty="0"/>
              <a:t>把大量数据发送给</a:t>
            </a:r>
            <a:r>
              <a:rPr lang="en-US" altLang="zh-CN" sz="1600" dirty="0"/>
              <a:t>GEO2</a:t>
            </a:r>
            <a:r>
              <a:rPr lang="zh-CN" altLang="en-US" sz="1600" dirty="0"/>
              <a:t>，请求其帮忙计算的情况，但总觉得很低效率</a:t>
            </a:r>
            <a:endParaRPr lang="en-US" altLang="zh-CN" sz="16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/>
              <a:t>一个是星间的调度（还没去想清楚）、一个是单节点内部的调度（其实就是建立容器或虚拟机并配置好）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4807-5CE2-495B-A7D4-6988AEB890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3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强调网络能力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强调边缘计算能力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4807-5CE2-495B-A7D4-6988AEB890B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文本编码：</a:t>
            </a:r>
            <a:r>
              <a:rPr lang="en-US" altLang="zh-CN" dirty="0"/>
              <a:t>ASCII</a:t>
            </a:r>
            <a:r>
              <a:rPr lang="zh-CN" altLang="en-US" dirty="0"/>
              <a:t>码</a:t>
            </a:r>
          </a:p>
          <a:p>
            <a:r>
              <a:rPr lang="zh-CN" altLang="en-US" dirty="0"/>
              <a:t>分类编码：Huffman编码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524733" y="56809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763" y="176559"/>
            <a:ext cx="1895763" cy="56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763" y="176559"/>
            <a:ext cx="1895763" cy="56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524733" y="56809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763" y="176559"/>
            <a:ext cx="1895763" cy="56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763" y="176559"/>
            <a:ext cx="1895763" cy="56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524733" y="56809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763" y="176559"/>
            <a:ext cx="1895763" cy="56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524733" y="56809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11" Type="http://schemas.microsoft.com/office/2007/relationships/hdphoto" Target="../media/hdphoto2.wdp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7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png"/><Relationship Id="rId9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9.emf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2.em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580" y="2159000"/>
            <a:ext cx="9044763" cy="108799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基于感通算融合的</a:t>
            </a:r>
            <a:br>
              <a:rPr lang="en-US" altLang="zh-CN" dirty="0"/>
            </a:br>
            <a:r>
              <a:rPr lang="zh-CN" altLang="en-US" dirty="0"/>
              <a:t>天基算力网络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19550" y="4089781"/>
            <a:ext cx="4152900" cy="1655762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研究内容与计划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83" y="-380336"/>
            <a:ext cx="1895763" cy="569050"/>
          </a:xfrm>
          <a:prstGeom prst="rect">
            <a:avLst/>
          </a:prstGeom>
        </p:spPr>
      </p:pic>
      <p:sp>
        <p:nvSpPr>
          <p:cNvPr id="6" name="object 4"/>
          <p:cNvSpPr/>
          <p:nvPr/>
        </p:nvSpPr>
        <p:spPr>
          <a:xfrm>
            <a:off x="6499860" y="5376545"/>
            <a:ext cx="4861559" cy="757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876299" y="5379720"/>
            <a:ext cx="4898136" cy="76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5508" y="5381117"/>
            <a:ext cx="760475" cy="760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 txBox="1"/>
          <p:nvPr/>
        </p:nvSpPr>
        <p:spPr>
          <a:xfrm>
            <a:off x="259715" y="311150"/>
            <a:ext cx="11402695" cy="2819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288925" indent="-25019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88925" algn="l"/>
                <a:tab pos="289560" algn="l"/>
              </a:tabLst>
            </a:pPr>
            <a:r>
              <a:rPr lang="en-US" altLang="zh-CN" sz="1750" b="1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BEIJING UNIVERSITY OF POSTS AND TELECOMMUNICATIONS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335280" y="6324600"/>
            <a:ext cx="11402695" cy="2819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288925" indent="-25019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88925" algn="l"/>
                <a:tab pos="289560" algn="l"/>
              </a:tabLst>
            </a:pPr>
            <a:r>
              <a:rPr lang="en-US" sz="1750" b="1" dirty="0">
                <a:solidFill>
                  <a:srgbClr val="FFFF00"/>
                </a:solidFill>
                <a:latin typeface="微软雅黑" panose="020B0503020204020204" charset="-122"/>
                <a:cs typeface="微软雅黑" panose="020B0503020204020204" charset="-122"/>
              </a:rPr>
              <a:t>IIT LAB                                                                                                                                    BUPT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64"/>
          <p:cNvSpPr txBox="1"/>
          <p:nvPr/>
        </p:nvSpPr>
        <p:spPr>
          <a:xfrm>
            <a:off x="7482438" y="1554479"/>
            <a:ext cx="237265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Clear Sans" panose="020B0503030202020304" pitchFamily="34" charset="0"/>
              </a:rPr>
              <a:t>军事通信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微软雅黑" panose="020B0503020204020204" charset="-122"/>
              <a:cs typeface="Clear Sans" panose="020B05030302020203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Clear Sans" panose="020B0503030202020304" pitchFamily="34" charset="0"/>
              </a:rPr>
              <a:t>全球侦察监视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微软雅黑" panose="020B0503020204020204" charset="-122"/>
              <a:cs typeface="Clear Sans" panose="020B05030302020203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latin typeface="Calibri" panose="020F0502020204030204"/>
                <a:ea typeface="微软雅黑" panose="020B0503020204020204" charset="-122"/>
                <a:cs typeface="Clear Sans" panose="020B0503030202020304" pitchFamily="34" charset="0"/>
              </a:rPr>
              <a:t>用于导弹防御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微软雅黑" panose="020B0503020204020204" charset="-122"/>
              <a:cs typeface="Clear Sans" panose="020B05030302020203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471084" y="2970395"/>
            <a:ext cx="629403" cy="629403"/>
            <a:chOff x="7513297" y="4756665"/>
            <a:chExt cx="629403" cy="629403"/>
          </a:xfrm>
        </p:grpSpPr>
        <p:sp>
          <p:nvSpPr>
            <p:cNvPr id="39" name="Oval 67"/>
            <p:cNvSpPr/>
            <p:nvPr/>
          </p:nvSpPr>
          <p:spPr>
            <a:xfrm>
              <a:off x="7513297" y="4756665"/>
              <a:ext cx="629403" cy="6294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40" name="Group 704"/>
            <p:cNvGrpSpPr/>
            <p:nvPr/>
          </p:nvGrpSpPr>
          <p:grpSpPr bwMode="auto">
            <a:xfrm>
              <a:off x="7720985" y="4911538"/>
              <a:ext cx="266023" cy="329146"/>
              <a:chOff x="0" y="0"/>
              <a:chExt cx="464" cy="573"/>
            </a:xfrm>
            <a:solidFill>
              <a:schemeClr val="bg1"/>
            </a:solidFill>
          </p:grpSpPr>
          <p:sp>
            <p:nvSpPr>
              <p:cNvPr id="41" name="AutoShape 702"/>
              <p:cNvSpPr/>
              <p:nvPr/>
            </p:nvSpPr>
            <p:spPr bwMode="auto">
              <a:xfrm>
                <a:off x="88" y="24"/>
                <a:ext cx="376" cy="322"/>
              </a:xfrm>
              <a:custGeom>
                <a:avLst/>
                <a:gdLst>
                  <a:gd name="T0" fmla="*/ 0 w 21115"/>
                  <a:gd name="T1" fmla="*/ 0 h 18556"/>
                  <a:gd name="T2" fmla="*/ 0 w 21115"/>
                  <a:gd name="T3" fmla="*/ 0 h 18556"/>
                  <a:gd name="T4" fmla="*/ 0 w 21115"/>
                  <a:gd name="T5" fmla="*/ 0 h 18556"/>
                  <a:gd name="T6" fmla="*/ 0 w 21115"/>
                  <a:gd name="T7" fmla="*/ 0 h 18556"/>
                  <a:gd name="T8" fmla="*/ 0 w 21115"/>
                  <a:gd name="T9" fmla="*/ 0 h 18556"/>
                  <a:gd name="T10" fmla="*/ 0 w 21115"/>
                  <a:gd name="T11" fmla="*/ 0 h 18556"/>
                  <a:gd name="T12" fmla="*/ 0 w 21115"/>
                  <a:gd name="T13" fmla="*/ 0 h 18556"/>
                  <a:gd name="T14" fmla="*/ 0 w 21115"/>
                  <a:gd name="T15" fmla="*/ 0 h 18556"/>
                  <a:gd name="T16" fmla="*/ 0 w 21115"/>
                  <a:gd name="T17" fmla="*/ 0 h 18556"/>
                  <a:gd name="T18" fmla="*/ 0 w 21115"/>
                  <a:gd name="T19" fmla="*/ 0 h 18556"/>
                  <a:gd name="T20" fmla="*/ 0 w 21115"/>
                  <a:gd name="T21" fmla="*/ 0 h 185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115" h="18556">
                    <a:moveTo>
                      <a:pt x="20779" y="3635"/>
                    </a:moveTo>
                    <a:cubicBezTo>
                      <a:pt x="20779" y="3635"/>
                      <a:pt x="16054" y="3835"/>
                      <a:pt x="13538" y="4151"/>
                    </a:cubicBezTo>
                    <a:cubicBezTo>
                      <a:pt x="12114" y="4330"/>
                      <a:pt x="13006" y="1476"/>
                      <a:pt x="13006" y="911"/>
                    </a:cubicBezTo>
                    <a:cubicBezTo>
                      <a:pt x="13006" y="-1684"/>
                      <a:pt x="0" y="2094"/>
                      <a:pt x="0" y="2094"/>
                    </a:cubicBezTo>
                    <a:lnTo>
                      <a:pt x="0" y="17384"/>
                    </a:lnTo>
                    <a:cubicBezTo>
                      <a:pt x="0" y="17384"/>
                      <a:pt x="988" y="17824"/>
                      <a:pt x="2373" y="17286"/>
                    </a:cubicBezTo>
                    <a:cubicBezTo>
                      <a:pt x="5889" y="15919"/>
                      <a:pt x="11968" y="13959"/>
                      <a:pt x="10988" y="17189"/>
                    </a:cubicBezTo>
                    <a:cubicBezTo>
                      <a:pt x="10160" y="19916"/>
                      <a:pt x="20491" y="17722"/>
                      <a:pt x="20491" y="17722"/>
                    </a:cubicBezTo>
                    <a:cubicBezTo>
                      <a:pt x="20491" y="17722"/>
                      <a:pt x="19749" y="12037"/>
                      <a:pt x="20675" y="8735"/>
                    </a:cubicBezTo>
                    <a:cubicBezTo>
                      <a:pt x="21600" y="5433"/>
                      <a:pt x="20779" y="3635"/>
                      <a:pt x="20779" y="3635"/>
                    </a:cubicBezTo>
                    <a:close/>
                    <a:moveTo>
                      <a:pt x="20779" y="3635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AutoShape 703"/>
              <p:cNvSpPr/>
              <p:nvPr/>
            </p:nvSpPr>
            <p:spPr bwMode="auto">
              <a:xfrm>
                <a:off x="0" y="0"/>
                <a:ext cx="56" cy="5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65"/>
                    </a:moveTo>
                    <a:cubicBezTo>
                      <a:pt x="21600" y="477"/>
                      <a:pt x="16763" y="0"/>
                      <a:pt x="10802" y="0"/>
                    </a:cubicBezTo>
                    <a:cubicBezTo>
                      <a:pt x="4834" y="0"/>
                      <a:pt x="0" y="477"/>
                      <a:pt x="0" y="1065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65"/>
                    </a:lnTo>
                    <a:close/>
                    <a:moveTo>
                      <a:pt x="21600" y="1065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l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44" name="TextBox 72"/>
          <p:cNvSpPr txBox="1"/>
          <p:nvPr/>
        </p:nvSpPr>
        <p:spPr>
          <a:xfrm>
            <a:off x="7483823" y="2919911"/>
            <a:ext cx="2635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Clear Sans" panose="020B0503030202020304" pitchFamily="34" charset="0"/>
              </a:rPr>
              <a:t>作为太空武器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微软雅黑" panose="020B0503020204020204" charset="-122"/>
              <a:cs typeface="Clear Sans" panose="020B05030302020203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latin typeface="Calibri" panose="020F0502020204030204"/>
                <a:ea typeface="微软雅黑" panose="020B0503020204020204" charset="-122"/>
                <a:cs typeface="Clear Sans" panose="020B0503030202020304" pitchFamily="34" charset="0"/>
              </a:rPr>
              <a:t>提升导航精度和抗干扰能力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微软雅黑" panose="020B0503020204020204" charset="-122"/>
              <a:cs typeface="Clear Sans" panose="020B05030302020203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469699" y="1674536"/>
            <a:ext cx="629403" cy="629403"/>
            <a:chOff x="7511912" y="3460806"/>
            <a:chExt cx="629403" cy="629403"/>
          </a:xfrm>
        </p:grpSpPr>
        <p:sp>
          <p:nvSpPr>
            <p:cNvPr id="48" name="Oval 59"/>
            <p:cNvSpPr/>
            <p:nvPr/>
          </p:nvSpPr>
          <p:spPr>
            <a:xfrm>
              <a:off x="7511912" y="3460806"/>
              <a:ext cx="629403" cy="6294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49" name="Group 92"/>
            <p:cNvGrpSpPr/>
            <p:nvPr/>
          </p:nvGrpSpPr>
          <p:grpSpPr>
            <a:xfrm>
              <a:off x="7656795" y="3611517"/>
              <a:ext cx="339636" cy="292442"/>
              <a:chOff x="5888038" y="5661025"/>
              <a:chExt cx="1393826" cy="1200151"/>
            </a:xfrm>
            <a:solidFill>
              <a:schemeClr val="bg1"/>
            </a:solidFill>
          </p:grpSpPr>
          <p:sp>
            <p:nvSpPr>
              <p:cNvPr id="50" name="Oval 93"/>
              <p:cNvSpPr>
                <a:spLocks noChangeArrowheads="1"/>
              </p:cNvSpPr>
              <p:nvPr/>
            </p:nvSpPr>
            <p:spPr bwMode="auto">
              <a:xfrm>
                <a:off x="6192838" y="5859463"/>
                <a:ext cx="133350" cy="1254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Oval 94"/>
              <p:cNvSpPr>
                <a:spLocks noChangeArrowheads="1"/>
              </p:cNvSpPr>
              <p:nvPr/>
            </p:nvSpPr>
            <p:spPr bwMode="auto">
              <a:xfrm>
                <a:off x="6454776" y="5661025"/>
                <a:ext cx="230188" cy="211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Oval 95"/>
              <p:cNvSpPr>
                <a:spLocks noChangeArrowheads="1"/>
              </p:cNvSpPr>
              <p:nvPr/>
            </p:nvSpPr>
            <p:spPr bwMode="auto">
              <a:xfrm>
                <a:off x="6837363" y="5862638"/>
                <a:ext cx="136525" cy="1238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Rectangle 96"/>
              <p:cNvSpPr>
                <a:spLocks noChangeArrowheads="1"/>
              </p:cNvSpPr>
              <p:nvPr/>
            </p:nvSpPr>
            <p:spPr bwMode="auto">
              <a:xfrm>
                <a:off x="6149976" y="6653213"/>
                <a:ext cx="839788" cy="207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Oval 97"/>
              <p:cNvSpPr>
                <a:spLocks noChangeArrowheads="1"/>
              </p:cNvSpPr>
              <p:nvPr/>
            </p:nvSpPr>
            <p:spPr bwMode="auto">
              <a:xfrm>
                <a:off x="7048501" y="5797550"/>
                <a:ext cx="233363" cy="207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Oval 98"/>
              <p:cNvSpPr>
                <a:spLocks noChangeArrowheads="1"/>
              </p:cNvSpPr>
              <p:nvPr/>
            </p:nvSpPr>
            <p:spPr bwMode="auto">
              <a:xfrm>
                <a:off x="5888038" y="5800725"/>
                <a:ext cx="233363" cy="211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Freeform 99"/>
              <p:cNvSpPr/>
              <p:nvPr/>
            </p:nvSpPr>
            <p:spPr bwMode="auto">
              <a:xfrm>
                <a:off x="6049963" y="5907088"/>
                <a:ext cx="1076325" cy="704850"/>
              </a:xfrm>
              <a:custGeom>
                <a:avLst/>
                <a:gdLst>
                  <a:gd name="T0" fmla="*/ 316 w 346"/>
                  <a:gd name="T1" fmla="*/ 39 h 227"/>
                  <a:gd name="T2" fmla="*/ 265 w 346"/>
                  <a:gd name="T3" fmla="*/ 85 h 227"/>
                  <a:gd name="T4" fmla="*/ 269 w 346"/>
                  <a:gd name="T5" fmla="*/ 38 h 227"/>
                  <a:gd name="T6" fmla="*/ 253 w 346"/>
                  <a:gd name="T7" fmla="*/ 36 h 227"/>
                  <a:gd name="T8" fmla="*/ 222 w 346"/>
                  <a:gd name="T9" fmla="*/ 75 h 227"/>
                  <a:gd name="T10" fmla="*/ 182 w 346"/>
                  <a:gd name="T11" fmla="*/ 12 h 227"/>
                  <a:gd name="T12" fmla="*/ 152 w 346"/>
                  <a:gd name="T13" fmla="*/ 12 h 227"/>
                  <a:gd name="T14" fmla="*/ 113 w 346"/>
                  <a:gd name="T15" fmla="*/ 74 h 227"/>
                  <a:gd name="T16" fmla="*/ 86 w 346"/>
                  <a:gd name="T17" fmla="*/ 36 h 227"/>
                  <a:gd name="T18" fmla="*/ 71 w 346"/>
                  <a:gd name="T19" fmla="*/ 36 h 227"/>
                  <a:gd name="T20" fmla="*/ 73 w 346"/>
                  <a:gd name="T21" fmla="*/ 88 h 227"/>
                  <a:gd name="T22" fmla="*/ 23 w 346"/>
                  <a:gd name="T23" fmla="*/ 39 h 227"/>
                  <a:gd name="T24" fmla="*/ 0 w 346"/>
                  <a:gd name="T25" fmla="*/ 47 h 227"/>
                  <a:gd name="T26" fmla="*/ 32 w 346"/>
                  <a:gd name="T27" fmla="*/ 227 h 227"/>
                  <a:gd name="T28" fmla="*/ 301 w 346"/>
                  <a:gd name="T29" fmla="*/ 227 h 227"/>
                  <a:gd name="T30" fmla="*/ 346 w 346"/>
                  <a:gd name="T31" fmla="*/ 52 h 227"/>
                  <a:gd name="T32" fmla="*/ 316 w 346"/>
                  <a:gd name="T33" fmla="*/ 39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227">
                    <a:moveTo>
                      <a:pt x="316" y="39"/>
                    </a:moveTo>
                    <a:cubicBezTo>
                      <a:pt x="265" y="85"/>
                      <a:pt x="265" y="85"/>
                      <a:pt x="265" y="85"/>
                    </a:cubicBezTo>
                    <a:cubicBezTo>
                      <a:pt x="269" y="38"/>
                      <a:pt x="269" y="38"/>
                      <a:pt x="269" y="38"/>
                    </a:cubicBezTo>
                    <a:cubicBezTo>
                      <a:pt x="269" y="38"/>
                      <a:pt x="262" y="27"/>
                      <a:pt x="253" y="36"/>
                    </a:cubicBezTo>
                    <a:cubicBezTo>
                      <a:pt x="222" y="75"/>
                      <a:pt x="222" y="75"/>
                      <a:pt x="222" y="75"/>
                    </a:cubicBezTo>
                    <a:cubicBezTo>
                      <a:pt x="182" y="12"/>
                      <a:pt x="182" y="12"/>
                      <a:pt x="182" y="12"/>
                    </a:cubicBezTo>
                    <a:cubicBezTo>
                      <a:pt x="182" y="12"/>
                      <a:pt x="171" y="0"/>
                      <a:pt x="152" y="12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6"/>
                      <a:pt x="79" y="25"/>
                      <a:pt x="71" y="3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7" y="32"/>
                      <a:pt x="0" y="47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301" y="227"/>
                      <a:pt x="301" y="227"/>
                      <a:pt x="301" y="227"/>
                    </a:cubicBezTo>
                    <a:cubicBezTo>
                      <a:pt x="346" y="52"/>
                      <a:pt x="346" y="52"/>
                      <a:pt x="346" y="52"/>
                    </a:cubicBezTo>
                    <a:cubicBezTo>
                      <a:pt x="346" y="52"/>
                      <a:pt x="341" y="29"/>
                      <a:pt x="316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7" name="矩形 56"/>
          <p:cNvSpPr/>
          <p:nvPr/>
        </p:nvSpPr>
        <p:spPr>
          <a:xfrm>
            <a:off x="563216" y="1494544"/>
            <a:ext cx="497280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发射约</a:t>
            </a:r>
            <a:r>
              <a:rPr lang="en-US" altLang="zh-CN" dirty="0"/>
              <a:t>12000</a:t>
            </a:r>
            <a:r>
              <a:rPr lang="zh-CN" altLang="zh-CN" dirty="0"/>
              <a:t>颗卫星到近地轨道，构建一个巨型</a:t>
            </a:r>
            <a:r>
              <a:rPr lang="en-US" altLang="zh-CN" dirty="0"/>
              <a:t>3</a:t>
            </a:r>
            <a:r>
              <a:rPr lang="zh-CN" altLang="zh-CN" dirty="0"/>
              <a:t>层卫星网络。这</a:t>
            </a:r>
            <a:r>
              <a:rPr lang="en-US" altLang="zh-CN" dirty="0"/>
              <a:t>3</a:t>
            </a:r>
            <a:r>
              <a:rPr lang="zh-CN" altLang="zh-CN" dirty="0"/>
              <a:t>层分别位于距离地面</a:t>
            </a:r>
            <a:r>
              <a:rPr lang="en-US" altLang="zh-CN" dirty="0"/>
              <a:t>340</a:t>
            </a:r>
            <a:r>
              <a:rPr lang="zh-CN" altLang="zh-CN" dirty="0"/>
              <a:t>千米、</a:t>
            </a:r>
            <a:r>
              <a:rPr lang="en-US" altLang="zh-CN" dirty="0"/>
              <a:t>550</a:t>
            </a:r>
            <a:r>
              <a:rPr lang="zh-CN" altLang="zh-CN" dirty="0"/>
              <a:t>千米和</a:t>
            </a:r>
            <a:r>
              <a:rPr lang="en-US" altLang="zh-CN" dirty="0"/>
              <a:t>1150</a:t>
            </a:r>
            <a:r>
              <a:rPr lang="zh-CN" altLang="zh-CN" dirty="0"/>
              <a:t>千米的轨道上，最终使所有卫星形成一个巨大的</a:t>
            </a:r>
            <a:r>
              <a:rPr lang="en-US" altLang="zh-CN" dirty="0"/>
              <a:t>“</a:t>
            </a:r>
            <a:r>
              <a:rPr lang="zh-CN" altLang="zh-CN" dirty="0"/>
              <a:t>星座</a:t>
            </a:r>
            <a:r>
              <a:rPr lang="en-US" altLang="zh-CN" dirty="0"/>
              <a:t>”</a:t>
            </a:r>
            <a:r>
              <a:rPr lang="zh-CN" altLang="zh-CN" dirty="0"/>
              <a:t>，提供覆盖全球的全天候、高速率、低成本卫星互联网服务。而在更长远的计划中，这个数量会增加到</a:t>
            </a:r>
            <a:r>
              <a:rPr lang="en-US" altLang="zh-CN" dirty="0"/>
              <a:t>4.2</a:t>
            </a:r>
            <a:r>
              <a:rPr lang="zh-CN" altLang="zh-CN" dirty="0"/>
              <a:t>万颗。这些卫星将在近地空间连点成线、织线成网</a:t>
            </a:r>
            <a:r>
              <a:rPr lang="zh-CN" altLang="en-US" dirty="0"/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Lato Ligh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chemeClr val="accent1"/>
          </a:solidFill>
        </p:grpSpPr>
        <p:sp>
          <p:nvSpPr>
            <p:cNvPr id="59" name="等腰三角形 58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1017388" y="409286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背景：星链计划</a:t>
            </a:r>
          </a:p>
        </p:txBody>
      </p:sp>
      <p:pic>
        <p:nvPicPr>
          <p:cNvPr id="3074" name="Picture 2" descr="https://gimg2.baidu.com/image_search/src=http%3A%2F%2Fdingyue.ws.126.net%2F2020%2F0313%2F8104a696j00q74eb9000lc000hs0083m.jpg&amp;refer=http%3A%2F%2Fdingyue.ws.126.net&amp;app=2002&amp;size=f9999,10000&amp;q=a80&amp;n=0&amp;g=0n&amp;fmt=jpeg?sec=1627737824&amp;t=d93852c3213b32913685172b70af92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50" y="4676912"/>
            <a:ext cx="3608723" cy="164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67"/>
          <p:cNvSpPr/>
          <p:nvPr/>
        </p:nvSpPr>
        <p:spPr>
          <a:xfrm>
            <a:off x="6469699" y="4384525"/>
            <a:ext cx="629403" cy="6294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login-button_16036"/>
          <p:cNvSpPr/>
          <p:nvPr/>
        </p:nvSpPr>
        <p:spPr>
          <a:xfrm>
            <a:off x="6641195" y="4496627"/>
            <a:ext cx="335149" cy="405198"/>
          </a:xfrm>
          <a:custGeom>
            <a:avLst/>
            <a:gdLst>
              <a:gd name="T0" fmla="*/ 121763 h 600884"/>
              <a:gd name="T1" fmla="*/ 121763 h 600884"/>
              <a:gd name="T2" fmla="*/ 121763 h 600884"/>
              <a:gd name="T3" fmla="*/ 121763 h 600884"/>
              <a:gd name="T4" fmla="*/ 121763 h 600884"/>
              <a:gd name="T5" fmla="*/ 121763 h 600884"/>
              <a:gd name="T6" fmla="*/ 121763 h 600884"/>
              <a:gd name="T7" fmla="*/ 121763 h 600884"/>
              <a:gd name="T8" fmla="*/ 121763 h 600884"/>
              <a:gd name="T9" fmla="*/ 121763 h 600884"/>
              <a:gd name="T10" fmla="*/ 121763 h 600884"/>
              <a:gd name="T11" fmla="*/ 121763 h 600884"/>
              <a:gd name="T12" fmla="*/ 121763 h 600884"/>
              <a:gd name="T13" fmla="*/ 121763 h 600884"/>
              <a:gd name="T14" fmla="*/ 121763 h 600884"/>
              <a:gd name="T15" fmla="*/ 121763 h 600884"/>
              <a:gd name="T16" fmla="*/ 121763 h 600884"/>
              <a:gd name="T17" fmla="*/ 121763 h 600884"/>
              <a:gd name="T18" fmla="*/ 121763 h 600884"/>
              <a:gd name="T19" fmla="*/ 121763 h 600884"/>
              <a:gd name="T20" fmla="*/ 121763 h 600884"/>
              <a:gd name="T21" fmla="*/ 121763 h 600884"/>
              <a:gd name="T22" fmla="*/ 121763 h 600884"/>
              <a:gd name="T23" fmla="*/ 121763 h 600884"/>
              <a:gd name="T24" fmla="*/ 121763 h 600884"/>
              <a:gd name="T25" fmla="*/ 121763 h 600884"/>
              <a:gd name="T26" fmla="*/ 121763 h 600884"/>
              <a:gd name="T27" fmla="*/ 121763 h 600884"/>
              <a:gd name="T28" fmla="*/ 121763 h 600884"/>
              <a:gd name="T29" fmla="*/ 121763 h 600884"/>
              <a:gd name="T30" fmla="*/ 121763 h 600884"/>
              <a:gd name="T31" fmla="*/ 121763 h 600884"/>
              <a:gd name="T32" fmla="*/ 121763 h 600884"/>
              <a:gd name="T33" fmla="*/ 121763 h 600884"/>
              <a:gd name="T34" fmla="*/ 121763 h 600884"/>
              <a:gd name="T35" fmla="*/ 121763 h 600884"/>
              <a:gd name="T36" fmla="*/ 121763 h 600884"/>
              <a:gd name="T37" fmla="*/ 121763 h 600884"/>
              <a:gd name="T38" fmla="*/ 121763 h 600884"/>
              <a:gd name="T39" fmla="*/ 121763 h 600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6" h="620">
                <a:moveTo>
                  <a:pt x="480" y="523"/>
                </a:moveTo>
                <a:lnTo>
                  <a:pt x="373" y="523"/>
                </a:lnTo>
                <a:lnTo>
                  <a:pt x="373" y="193"/>
                </a:lnTo>
                <a:lnTo>
                  <a:pt x="266" y="300"/>
                </a:lnTo>
                <a:lnTo>
                  <a:pt x="266" y="160"/>
                </a:lnTo>
                <a:lnTo>
                  <a:pt x="426" y="0"/>
                </a:lnTo>
                <a:lnTo>
                  <a:pt x="586" y="160"/>
                </a:lnTo>
                <a:lnTo>
                  <a:pt x="586" y="300"/>
                </a:lnTo>
                <a:lnTo>
                  <a:pt x="480" y="193"/>
                </a:lnTo>
                <a:lnTo>
                  <a:pt x="480" y="523"/>
                </a:lnTo>
                <a:close/>
                <a:moveTo>
                  <a:pt x="106" y="97"/>
                </a:moveTo>
                <a:lnTo>
                  <a:pt x="213" y="97"/>
                </a:lnTo>
                <a:lnTo>
                  <a:pt x="213" y="427"/>
                </a:lnTo>
                <a:lnTo>
                  <a:pt x="320" y="320"/>
                </a:lnTo>
                <a:lnTo>
                  <a:pt x="320" y="460"/>
                </a:lnTo>
                <a:lnTo>
                  <a:pt x="160" y="620"/>
                </a:lnTo>
                <a:lnTo>
                  <a:pt x="0" y="460"/>
                </a:lnTo>
                <a:lnTo>
                  <a:pt x="0" y="320"/>
                </a:lnTo>
                <a:lnTo>
                  <a:pt x="106" y="427"/>
                </a:lnTo>
                <a:lnTo>
                  <a:pt x="106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3" name="TextBox 72"/>
          <p:cNvSpPr txBox="1"/>
          <p:nvPr/>
        </p:nvSpPr>
        <p:spPr>
          <a:xfrm>
            <a:off x="7483823" y="4354708"/>
            <a:ext cx="2635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Clear Sans" panose="020B0503030202020304" pitchFamily="34" charset="0"/>
              </a:rPr>
              <a:t>无处不在的接入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微软雅黑" panose="020B0503020204020204" charset="-122"/>
              <a:cs typeface="Clear Sans" panose="020B05030302020203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Clear Sans" panose="020B0503030202020304" pitchFamily="34" charset="0"/>
              </a:rPr>
              <a:t>天基回传网络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微软雅黑" panose="020B0503020204020204" charset="-122"/>
              <a:cs typeface="Clear Sans" panose="020B05030302020203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/>
      <p:bldP spid="57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781549" y="2661022"/>
            <a:ext cx="2628900" cy="2660812"/>
            <a:chOff x="4781550" y="2385932"/>
            <a:chExt cx="2628900" cy="2660812"/>
          </a:xfrm>
        </p:grpSpPr>
        <p:sp>
          <p:nvSpPr>
            <p:cNvPr id="2" name="Oval 92"/>
            <p:cNvSpPr/>
            <p:nvPr/>
          </p:nvSpPr>
          <p:spPr>
            <a:xfrm>
              <a:off x="4975089" y="2595429"/>
              <a:ext cx="2241822" cy="2241817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3" name="Group 93"/>
            <p:cNvGrpSpPr/>
            <p:nvPr/>
          </p:nvGrpSpPr>
          <p:grpSpPr>
            <a:xfrm>
              <a:off x="4781550" y="2385932"/>
              <a:ext cx="2628900" cy="2660812"/>
              <a:chOff x="4943475" y="2471838"/>
              <a:chExt cx="2305050" cy="2333030"/>
            </a:xfrm>
          </p:grpSpPr>
          <p:sp>
            <p:nvSpPr>
              <p:cNvPr id="4" name="Line 699"/>
              <p:cNvSpPr>
                <a:spLocks noChangeShapeType="1"/>
              </p:cNvSpPr>
              <p:nvPr userDrawn="1"/>
            </p:nvSpPr>
            <p:spPr bwMode="auto">
              <a:xfrm flipH="1" flipV="1">
                <a:off x="6040910" y="2471838"/>
                <a:ext cx="622608" cy="14690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5" name="Freeform 700"/>
              <p:cNvSpPr/>
              <p:nvPr userDrawn="1"/>
            </p:nvSpPr>
            <p:spPr bwMode="auto">
              <a:xfrm>
                <a:off x="6663518" y="2618745"/>
                <a:ext cx="585007" cy="991625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" name="Freeform 701"/>
              <p:cNvSpPr/>
              <p:nvPr userDrawn="1"/>
            </p:nvSpPr>
            <p:spPr bwMode="auto">
              <a:xfrm>
                <a:off x="5547720" y="3610371"/>
                <a:ext cx="1700805" cy="1194497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" name="Line 702"/>
              <p:cNvSpPr>
                <a:spLocks noChangeShapeType="1"/>
              </p:cNvSpPr>
              <p:nvPr userDrawn="1"/>
            </p:nvSpPr>
            <p:spPr bwMode="auto">
              <a:xfrm>
                <a:off x="5035293" y="4072080"/>
                <a:ext cx="512427" cy="6540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8" name="Freeform 703"/>
              <p:cNvSpPr/>
              <p:nvPr userDrawn="1"/>
            </p:nvSpPr>
            <p:spPr bwMode="auto">
              <a:xfrm>
                <a:off x="4943475" y="3120626"/>
                <a:ext cx="91819" cy="951455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-1" fmla="*/ 12868 w 12868"/>
                  <a:gd name="connsiteY0-2" fmla="*/ 0 h 9028"/>
                  <a:gd name="connsiteX1-3" fmla="*/ 10018 w 12868"/>
                  <a:gd name="connsiteY1-4" fmla="*/ 386 h 9028"/>
                  <a:gd name="connsiteX2-5" fmla="*/ 5140 w 12868"/>
                  <a:gd name="connsiteY2-6" fmla="*/ 1461 h 9028"/>
                  <a:gd name="connsiteX3-7" fmla="*/ 854 w 12868"/>
                  <a:gd name="connsiteY3-8" fmla="*/ 2274 h 9028"/>
                  <a:gd name="connsiteX4-9" fmla="*/ 0 w 12868"/>
                  <a:gd name="connsiteY4-10" fmla="*/ 6055 h 9028"/>
                  <a:gd name="connsiteX5-11" fmla="*/ 1724 w 12868"/>
                  <a:gd name="connsiteY5-12" fmla="*/ 9028 h 9028"/>
                  <a:gd name="connsiteX0-13" fmla="*/ 7785 w 7785"/>
                  <a:gd name="connsiteY0-14" fmla="*/ 0 h 9572"/>
                  <a:gd name="connsiteX1-15" fmla="*/ 3994 w 7785"/>
                  <a:gd name="connsiteY1-16" fmla="*/ 1190 h 9572"/>
                  <a:gd name="connsiteX2-17" fmla="*/ 664 w 7785"/>
                  <a:gd name="connsiteY2-18" fmla="*/ 2091 h 9572"/>
                  <a:gd name="connsiteX3-19" fmla="*/ 0 w 7785"/>
                  <a:gd name="connsiteY3-20" fmla="*/ 6279 h 9572"/>
                  <a:gd name="connsiteX4-21" fmla="*/ 1340 w 7785"/>
                  <a:gd name="connsiteY4-22" fmla="*/ 9572 h 9572"/>
                  <a:gd name="connsiteX0-23" fmla="*/ 5130 w 5130"/>
                  <a:gd name="connsiteY0-24" fmla="*/ 0 h 8757"/>
                  <a:gd name="connsiteX1-25" fmla="*/ 853 w 5130"/>
                  <a:gd name="connsiteY1-26" fmla="*/ 941 h 8757"/>
                  <a:gd name="connsiteX2-27" fmla="*/ 0 w 5130"/>
                  <a:gd name="connsiteY2-28" fmla="*/ 5317 h 8757"/>
                  <a:gd name="connsiteX3-29" fmla="*/ 1721 w 5130"/>
                  <a:gd name="connsiteY3-30" fmla="*/ 8757 h 8757"/>
                  <a:gd name="connsiteX0-31" fmla="*/ 1663 w 3355"/>
                  <a:gd name="connsiteY0-32" fmla="*/ 0 h 8925"/>
                  <a:gd name="connsiteX1-33" fmla="*/ 0 w 3355"/>
                  <a:gd name="connsiteY1-34" fmla="*/ 4997 h 8925"/>
                  <a:gd name="connsiteX2-35" fmla="*/ 3355 w 3355"/>
                  <a:gd name="connsiteY2-36" fmla="*/ 8925 h 89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9" name="Line 704"/>
              <p:cNvSpPr>
                <a:spLocks noChangeShapeType="1"/>
              </p:cNvSpPr>
              <p:nvPr userDrawn="1"/>
            </p:nvSpPr>
            <p:spPr bwMode="auto">
              <a:xfrm flipH="1">
                <a:off x="5476016" y="2471838"/>
                <a:ext cx="564894" cy="19150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0" name="Freeform 705"/>
              <p:cNvSpPr/>
              <p:nvPr userDrawn="1"/>
            </p:nvSpPr>
            <p:spPr bwMode="auto">
              <a:xfrm>
                <a:off x="5476839" y="2602150"/>
                <a:ext cx="1189611" cy="66406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-1" fmla="*/ 0 w 10000"/>
                  <a:gd name="connsiteY0-2" fmla="*/ 5798 h 5798"/>
                  <a:gd name="connsiteX1-3" fmla="*/ 0 w 10000"/>
                  <a:gd name="connsiteY1-4" fmla="*/ 5798 h 5798"/>
                  <a:gd name="connsiteX2-5" fmla="*/ 4953 w 10000"/>
                  <a:gd name="connsiteY2-6" fmla="*/ 0 h 5798"/>
                  <a:gd name="connsiteX3-7" fmla="*/ 4953 w 10000"/>
                  <a:gd name="connsiteY3-8" fmla="*/ 0 h 5798"/>
                  <a:gd name="connsiteX4-9" fmla="*/ 10000 w 10000"/>
                  <a:gd name="connsiteY4-10" fmla="*/ 1092 h 57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1" name="Freeform 706"/>
              <p:cNvSpPr/>
              <p:nvPr userDrawn="1"/>
            </p:nvSpPr>
            <p:spPr bwMode="auto">
              <a:xfrm>
                <a:off x="5392068" y="3704811"/>
                <a:ext cx="155652" cy="1021357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2" name="Freeform 707"/>
              <p:cNvSpPr/>
              <p:nvPr userDrawn="1"/>
            </p:nvSpPr>
            <p:spPr bwMode="auto">
              <a:xfrm>
                <a:off x="5392068" y="2667715"/>
                <a:ext cx="115427" cy="1037097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3" name="Freeform 708"/>
              <p:cNvSpPr/>
              <p:nvPr userDrawn="1"/>
            </p:nvSpPr>
            <p:spPr bwMode="auto">
              <a:xfrm>
                <a:off x="6011178" y="4143784"/>
                <a:ext cx="262346" cy="661084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-1" fmla="*/ 0 w 7538"/>
                  <a:gd name="connsiteY0-2" fmla="*/ 0 h 10000"/>
                  <a:gd name="connsiteX1-3" fmla="*/ 5503 w 7538"/>
                  <a:gd name="connsiteY1-4" fmla="*/ 7817 h 10000"/>
                  <a:gd name="connsiteX2-5" fmla="*/ 7538 w 7538"/>
                  <a:gd name="connsiteY2-6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4" name="Freeform 709"/>
              <p:cNvSpPr/>
              <p:nvPr userDrawn="1"/>
            </p:nvSpPr>
            <p:spPr bwMode="auto">
              <a:xfrm>
                <a:off x="6011179" y="2607378"/>
                <a:ext cx="288568" cy="1536408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5" name="Line 710"/>
              <p:cNvSpPr>
                <a:spLocks noChangeShapeType="1"/>
              </p:cNvSpPr>
              <p:nvPr userDrawn="1"/>
            </p:nvSpPr>
            <p:spPr bwMode="auto">
              <a:xfrm>
                <a:off x="6040910" y="2471838"/>
                <a:ext cx="15740" cy="13554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6" name="Line 711"/>
              <p:cNvSpPr>
                <a:spLocks noChangeShapeType="1"/>
              </p:cNvSpPr>
              <p:nvPr userDrawn="1"/>
            </p:nvSpPr>
            <p:spPr bwMode="auto">
              <a:xfrm flipH="1">
                <a:off x="4988947" y="2662397"/>
                <a:ext cx="481831" cy="45828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7" name="Line 712"/>
              <p:cNvSpPr>
                <a:spLocks noChangeShapeType="1"/>
              </p:cNvSpPr>
              <p:nvPr userDrawn="1"/>
            </p:nvSpPr>
            <p:spPr bwMode="auto">
              <a:xfrm flipH="1" flipV="1">
                <a:off x="7112111" y="3548285"/>
                <a:ext cx="136414" cy="6208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8" name="Line 713"/>
              <p:cNvSpPr>
                <a:spLocks noChangeShapeType="1"/>
              </p:cNvSpPr>
              <p:nvPr userDrawn="1"/>
            </p:nvSpPr>
            <p:spPr bwMode="auto">
              <a:xfrm flipH="1" flipV="1">
                <a:off x="6657687" y="2619538"/>
                <a:ext cx="155361" cy="40407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9" name="Line 714"/>
              <p:cNvSpPr>
                <a:spLocks noChangeShapeType="1"/>
              </p:cNvSpPr>
              <p:nvPr userDrawn="1"/>
            </p:nvSpPr>
            <p:spPr bwMode="auto">
              <a:xfrm flipH="1" flipV="1">
                <a:off x="6813049" y="3023616"/>
                <a:ext cx="299062" cy="5246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0" name="Line 715"/>
              <p:cNvSpPr>
                <a:spLocks noChangeShapeType="1"/>
              </p:cNvSpPr>
              <p:nvPr userDrawn="1"/>
            </p:nvSpPr>
            <p:spPr bwMode="auto">
              <a:xfrm flipH="1" flipV="1">
                <a:off x="7112111" y="3548285"/>
                <a:ext cx="13116" cy="70655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1" name="Freeform 716"/>
              <p:cNvSpPr/>
              <p:nvPr userDrawn="1"/>
            </p:nvSpPr>
            <p:spPr bwMode="auto">
              <a:xfrm>
                <a:off x="6011179" y="4143785"/>
                <a:ext cx="1114049" cy="210743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2" name="Line 717"/>
              <p:cNvSpPr>
                <a:spLocks noChangeShapeType="1"/>
              </p:cNvSpPr>
              <p:nvPr userDrawn="1"/>
            </p:nvSpPr>
            <p:spPr bwMode="auto">
              <a:xfrm>
                <a:off x="5392068" y="3704811"/>
                <a:ext cx="619110" cy="43897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3" name="Line 718"/>
              <p:cNvSpPr>
                <a:spLocks noChangeShapeType="1"/>
              </p:cNvSpPr>
              <p:nvPr userDrawn="1"/>
            </p:nvSpPr>
            <p:spPr bwMode="auto">
              <a:xfrm>
                <a:off x="4988947" y="3120679"/>
                <a:ext cx="403121" cy="58413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4" name="Line 719"/>
              <p:cNvSpPr>
                <a:spLocks noChangeShapeType="1"/>
              </p:cNvSpPr>
              <p:nvPr userDrawn="1"/>
            </p:nvSpPr>
            <p:spPr bwMode="auto">
              <a:xfrm flipH="1">
                <a:off x="4988947" y="2989512"/>
                <a:ext cx="518549" cy="13116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5" name="Line 720"/>
              <p:cNvSpPr>
                <a:spLocks noChangeShapeType="1"/>
              </p:cNvSpPr>
              <p:nvPr userDrawn="1"/>
            </p:nvSpPr>
            <p:spPr bwMode="auto">
              <a:xfrm flipH="1">
                <a:off x="5507496" y="2607378"/>
                <a:ext cx="549154" cy="38213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6" name="Line 721"/>
              <p:cNvSpPr>
                <a:spLocks noChangeShapeType="1"/>
              </p:cNvSpPr>
              <p:nvPr userDrawn="1"/>
            </p:nvSpPr>
            <p:spPr bwMode="auto">
              <a:xfrm flipH="1" flipV="1">
                <a:off x="6056650" y="2607378"/>
                <a:ext cx="756399" cy="4162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7" name="Freeform 722"/>
              <p:cNvSpPr/>
              <p:nvPr userDrawn="1"/>
            </p:nvSpPr>
            <p:spPr bwMode="auto">
              <a:xfrm>
                <a:off x="6813049" y="3023616"/>
                <a:ext cx="367269" cy="511553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8" name="Freeform 723"/>
              <p:cNvSpPr/>
              <p:nvPr userDrawn="1"/>
            </p:nvSpPr>
            <p:spPr bwMode="auto">
              <a:xfrm>
                <a:off x="6799058" y="3023616"/>
                <a:ext cx="314802" cy="1330912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9" name="Line 724"/>
              <p:cNvSpPr>
                <a:spLocks noChangeShapeType="1"/>
              </p:cNvSpPr>
              <p:nvPr userDrawn="1"/>
            </p:nvSpPr>
            <p:spPr bwMode="auto">
              <a:xfrm flipV="1">
                <a:off x="6299747" y="3023616"/>
                <a:ext cx="513302" cy="1643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30" name="Line 725"/>
              <p:cNvSpPr>
                <a:spLocks noChangeShapeType="1"/>
              </p:cNvSpPr>
              <p:nvPr userDrawn="1"/>
            </p:nvSpPr>
            <p:spPr bwMode="auto">
              <a:xfrm flipV="1">
                <a:off x="5392068" y="3188012"/>
                <a:ext cx="907679" cy="52379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31" name="Freeform 726"/>
              <p:cNvSpPr/>
              <p:nvPr userDrawn="1"/>
            </p:nvSpPr>
            <p:spPr bwMode="auto">
              <a:xfrm>
                <a:off x="5035293" y="3711807"/>
                <a:ext cx="482696" cy="685568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32" name="Line 728"/>
              <p:cNvSpPr>
                <a:spLocks noChangeShapeType="1"/>
              </p:cNvSpPr>
              <p:nvPr userDrawn="1"/>
            </p:nvSpPr>
            <p:spPr bwMode="auto">
              <a:xfrm flipH="1">
                <a:off x="5517989" y="4143785"/>
                <a:ext cx="493190" cy="25359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33" name="Freeform 729"/>
              <p:cNvSpPr/>
              <p:nvPr userDrawn="1"/>
            </p:nvSpPr>
            <p:spPr bwMode="auto">
              <a:xfrm>
                <a:off x="6011179" y="3548285"/>
                <a:ext cx="1100932" cy="595500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34" name="Freeform 730"/>
              <p:cNvSpPr/>
              <p:nvPr userDrawn="1"/>
            </p:nvSpPr>
            <p:spPr bwMode="auto">
              <a:xfrm>
                <a:off x="5556465" y="4627355"/>
                <a:ext cx="1125417" cy="101436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35" name="Freeform 731"/>
              <p:cNvSpPr/>
              <p:nvPr userDrawn="1"/>
            </p:nvSpPr>
            <p:spPr bwMode="auto">
              <a:xfrm>
                <a:off x="5517989" y="4354526"/>
                <a:ext cx="1288064" cy="306057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36" name="Line 732"/>
              <p:cNvSpPr>
                <a:spLocks noChangeShapeType="1"/>
              </p:cNvSpPr>
              <p:nvPr userDrawn="1"/>
            </p:nvSpPr>
            <p:spPr bwMode="auto">
              <a:xfrm>
                <a:off x="6299747" y="3188012"/>
                <a:ext cx="500185" cy="4826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37" name="Line 733"/>
              <p:cNvSpPr>
                <a:spLocks noChangeShapeType="1"/>
              </p:cNvSpPr>
              <p:nvPr userDrawn="1"/>
            </p:nvSpPr>
            <p:spPr bwMode="auto">
              <a:xfrm>
                <a:off x="5507496" y="2989512"/>
                <a:ext cx="792251" cy="19850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38" name="TextBox 128"/>
            <p:cNvSpPr txBox="1"/>
            <p:nvPr/>
          </p:nvSpPr>
          <p:spPr>
            <a:xfrm>
              <a:off x="5120640" y="3199151"/>
              <a:ext cx="1950720" cy="97975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charset="-122"/>
                  <a:cs typeface="+mn-cs"/>
                </a:rPr>
                <a:t>项目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charset="-122"/>
                  <a:cs typeface="+mn-cs"/>
                </a:rPr>
                <a:t>目标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866489" y="4271055"/>
            <a:ext cx="894896" cy="894896"/>
            <a:chOff x="7866490" y="3995965"/>
            <a:chExt cx="894896" cy="894896"/>
          </a:xfrm>
        </p:grpSpPr>
        <p:sp>
          <p:nvSpPr>
            <p:cNvPr id="40" name="Oval 135"/>
            <p:cNvSpPr/>
            <p:nvPr/>
          </p:nvSpPr>
          <p:spPr>
            <a:xfrm>
              <a:off x="7866490" y="3995965"/>
              <a:ext cx="894896" cy="8948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1" name="Group 165"/>
            <p:cNvGrpSpPr/>
            <p:nvPr/>
          </p:nvGrpSpPr>
          <p:grpSpPr>
            <a:xfrm>
              <a:off x="8101366" y="4188435"/>
              <a:ext cx="425144" cy="509956"/>
              <a:chOff x="4051300" y="3109913"/>
              <a:chExt cx="628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42" name="Freeform 16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43" name="Freeform 167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456013" y="2893105"/>
            <a:ext cx="894896" cy="894896"/>
            <a:chOff x="3456014" y="2618015"/>
            <a:chExt cx="894896" cy="894896"/>
          </a:xfrm>
        </p:grpSpPr>
        <p:sp>
          <p:nvSpPr>
            <p:cNvPr id="45" name="Oval 156"/>
            <p:cNvSpPr/>
            <p:nvPr/>
          </p:nvSpPr>
          <p:spPr>
            <a:xfrm flipH="1">
              <a:off x="3456014" y="2618015"/>
              <a:ext cx="894896" cy="8948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46" name="Group 168"/>
            <p:cNvGrpSpPr/>
            <p:nvPr/>
          </p:nvGrpSpPr>
          <p:grpSpPr>
            <a:xfrm>
              <a:off x="3654390" y="2863629"/>
              <a:ext cx="498144" cy="403668"/>
              <a:chOff x="5145088" y="3205163"/>
              <a:chExt cx="736600" cy="596900"/>
            </a:xfrm>
            <a:solidFill>
              <a:schemeClr val="bg1">
                <a:lumMod val="95000"/>
              </a:schemeClr>
            </a:solidFill>
          </p:grpSpPr>
          <p:sp>
            <p:nvSpPr>
              <p:cNvPr id="47" name="Freeform 16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48" name="Freeform 17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49" name="Freeform 17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50" name="Freeform 17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51" name="Rectangle 17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52" name="Rectangle 17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866489" y="2893105"/>
            <a:ext cx="894896" cy="894896"/>
            <a:chOff x="7866490" y="2618015"/>
            <a:chExt cx="894896" cy="894896"/>
          </a:xfrm>
        </p:grpSpPr>
        <p:sp>
          <p:nvSpPr>
            <p:cNvPr id="54" name="Oval 132"/>
            <p:cNvSpPr/>
            <p:nvPr/>
          </p:nvSpPr>
          <p:spPr>
            <a:xfrm>
              <a:off x="7866490" y="2618015"/>
              <a:ext cx="894896" cy="8948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55" name="Freeform 175"/>
            <p:cNvSpPr>
              <a:spLocks noEditPoints="1"/>
            </p:cNvSpPr>
            <p:nvPr/>
          </p:nvSpPr>
          <p:spPr bwMode="auto">
            <a:xfrm>
              <a:off x="8028901" y="2814781"/>
              <a:ext cx="570074" cy="501364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56013" y="4271055"/>
            <a:ext cx="894896" cy="894896"/>
            <a:chOff x="3456014" y="3995965"/>
            <a:chExt cx="894896" cy="894896"/>
          </a:xfrm>
        </p:grpSpPr>
        <p:sp>
          <p:nvSpPr>
            <p:cNvPr id="57" name="Oval 142"/>
            <p:cNvSpPr/>
            <p:nvPr/>
          </p:nvSpPr>
          <p:spPr>
            <a:xfrm flipH="1">
              <a:off x="3456014" y="3995965"/>
              <a:ext cx="894896" cy="8948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grpSp>
          <p:nvGrpSpPr>
            <p:cNvPr id="58" name="Group 176"/>
            <p:cNvGrpSpPr/>
            <p:nvPr/>
          </p:nvGrpSpPr>
          <p:grpSpPr>
            <a:xfrm>
              <a:off x="3647948" y="4188435"/>
              <a:ext cx="511028" cy="509956"/>
              <a:chOff x="5138738" y="4373563"/>
              <a:chExt cx="755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59" name="Freeform 17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0" name="Freeform 17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1" name="Rectangle 17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2" name="Freeform 180"/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3" name="Freeform 181"/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4" name="Rectangle 18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5" name="Freeform 183"/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6" name="Freeform 184"/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7" name="Rectangle 18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8" name="Freeform 186"/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69" name="Freeform 187"/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0" name="Rectangle 18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1" name="Freeform 189"/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2" name="Freeform 190"/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73" name="Freeform 19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</p:grpSp>
      <p:sp>
        <p:nvSpPr>
          <p:cNvPr id="76" name="TextBox 192"/>
          <p:cNvSpPr txBox="1"/>
          <p:nvPr/>
        </p:nvSpPr>
        <p:spPr>
          <a:xfrm>
            <a:off x="609495" y="2973043"/>
            <a:ext cx="2769986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>
              <a:buClr>
                <a:prstClr val="black">
                  <a:lumMod val="85000"/>
                  <a:lumOff val="15000"/>
                </a:prstClr>
              </a:buClr>
              <a:buSzPct val="105000"/>
            </a:pPr>
            <a:r>
              <a:rPr lang="zh-CN" altLang="zh-CN" sz="1600" b="1" dirty="0">
                <a:latin typeface="Calibri" panose="020F0502020204030204" pitchFamily="34" charset="0"/>
                <a:ea typeface="微软雅黑" panose="020B0503020204020204" charset="-122"/>
              </a:rPr>
              <a:t>研发有效载荷和任务级的自主软件，采用自主在轨分布式决策处理器</a:t>
            </a:r>
          </a:p>
        </p:txBody>
      </p:sp>
      <p:sp>
        <p:nvSpPr>
          <p:cNvPr id="79" name="TextBox 195"/>
          <p:cNvSpPr txBox="1"/>
          <p:nvPr/>
        </p:nvSpPr>
        <p:spPr>
          <a:xfrm>
            <a:off x="725863" y="4350993"/>
            <a:ext cx="2653617" cy="1076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Pct val="105000"/>
              <a:buFontTx/>
              <a:buNone/>
              <a:defRPr/>
            </a:pPr>
            <a:r>
              <a:rPr lang="zh-CN" altLang="zh-CN" sz="1600" b="1" dirty="0">
                <a:latin typeface="Calibri" panose="020F0502020204030204" pitchFamily="34" charset="0"/>
                <a:ea typeface="微软雅黑" panose="020B0503020204020204" charset="-122"/>
              </a:rPr>
              <a:t>在近地轨道演示卫星有效载荷，目标是展示近地轨道航天器的性能与目前地球同步轨道系统相当</a:t>
            </a:r>
            <a:endParaRPr lang="zh-CN" altLang="en-US" sz="1600" b="1" dirty="0">
              <a:latin typeface="Calibri" panose="020F0502020204030204" pitchFamily="34" charset="0"/>
              <a:ea typeface="微软雅黑" panose="020B0503020204020204" charset="-122"/>
            </a:endParaRPr>
          </a:p>
        </p:txBody>
      </p:sp>
      <p:sp>
        <p:nvSpPr>
          <p:cNvPr id="82" name="TextBox 198"/>
          <p:cNvSpPr txBox="1"/>
          <p:nvPr/>
        </p:nvSpPr>
        <p:spPr>
          <a:xfrm>
            <a:off x="8837917" y="2973043"/>
            <a:ext cx="2672209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Pct val="105000"/>
              <a:buFontTx/>
              <a:buNone/>
              <a:defRPr/>
            </a:pPr>
            <a:r>
              <a:rPr lang="zh-CN" altLang="zh-CN" sz="1600" b="1" dirty="0">
                <a:latin typeface="Calibri" panose="020F0502020204030204" pitchFamily="34" charset="0"/>
                <a:ea typeface="微软雅黑" panose="020B0503020204020204" charset="-122"/>
              </a:rPr>
              <a:t>为军用有效载荷及航天器平台研发并实现先进的民用制造能力</a:t>
            </a:r>
            <a:endParaRPr lang="zh-CN" altLang="en-US" sz="1600" b="1" dirty="0">
              <a:latin typeface="Calibri" panose="020F0502020204030204" pitchFamily="34" charset="0"/>
              <a:ea typeface="微软雅黑" panose="020B0503020204020204" charset="-122"/>
            </a:endParaRPr>
          </a:p>
        </p:txBody>
      </p:sp>
      <p:sp>
        <p:nvSpPr>
          <p:cNvPr id="85" name="TextBox 201"/>
          <p:cNvSpPr txBox="1"/>
          <p:nvPr/>
        </p:nvSpPr>
        <p:spPr>
          <a:xfrm>
            <a:off x="8837917" y="4350993"/>
            <a:ext cx="2628217" cy="13220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Pct val="105000"/>
              <a:buFontTx/>
              <a:buNone/>
              <a:defRPr/>
            </a:pPr>
            <a:r>
              <a:rPr lang="zh-CN" altLang="zh-CN" sz="1600" b="1" dirty="0">
                <a:latin typeface="Calibri" panose="020F0502020204030204" pitchFamily="34" charset="0"/>
                <a:ea typeface="微软雅黑" panose="020B0503020204020204" charset="-122"/>
              </a:rPr>
              <a:t>寻求的卫星有效载荷是低成本可替换的有效载荷，其设计周期短，能在近地轨道的分布式星座中提供军事用途</a:t>
            </a:r>
            <a:endParaRPr lang="zh-CN" altLang="en-US" sz="1600" b="1" dirty="0">
              <a:latin typeface="Calibri" panose="020F0502020204030204" pitchFamily="34" charset="0"/>
              <a:ea typeface="微软雅黑" panose="020B050302020402020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chemeClr val="accent1"/>
          </a:solidFill>
        </p:grpSpPr>
        <p:sp>
          <p:nvSpPr>
            <p:cNvPr id="87" name="等腰三角形 8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8" name="等腰三角形 8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1011038" y="409286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背景：“黑杰克”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项目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1036437" y="1273544"/>
            <a:ext cx="8738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+mj-ea"/>
                <a:ea typeface="+mj-ea"/>
              </a:rPr>
              <a:t>“</a:t>
            </a:r>
            <a:r>
              <a:rPr lang="zh-CN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黑杰克</a:t>
            </a:r>
            <a:r>
              <a:rPr lang="en-US" altLang="zh-CN" sz="1800" dirty="0">
                <a:effectLst/>
                <a:latin typeface="+mj-ea"/>
                <a:ea typeface="+mj-ea"/>
              </a:rPr>
              <a:t>”</a:t>
            </a:r>
            <a:r>
              <a:rPr lang="zh-CN" altLang="zh-CN" sz="1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项目将研发并验证一些在低地球轨道进行卫星组网关键的支撑技术，该项目的重点是民用卫星平台和低成本、可互换、设计周期短、技术更新频繁的军用有效载荷，并对有效载荷进行优化，使其适用于多个平台。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9" grpId="0"/>
      <p:bldP spid="82" grpId="0"/>
      <p:bldP spid="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/>
          <p:cNvSpPr>
            <a:spLocks noEditPoints="1"/>
          </p:cNvSpPr>
          <p:nvPr/>
        </p:nvSpPr>
        <p:spPr bwMode="auto">
          <a:xfrm>
            <a:off x="7725373" y="5610927"/>
            <a:ext cx="4557324" cy="1261435"/>
          </a:xfrm>
          <a:custGeom>
            <a:avLst/>
            <a:gdLst>
              <a:gd name="T0" fmla="*/ 93 w 3149"/>
              <a:gd name="T1" fmla="*/ 872 h 872"/>
              <a:gd name="T2" fmla="*/ 0 w 3149"/>
              <a:gd name="T3" fmla="*/ 627 h 872"/>
              <a:gd name="T4" fmla="*/ 364 w 3149"/>
              <a:gd name="T5" fmla="*/ 261 h 872"/>
              <a:gd name="T6" fmla="*/ 670 w 3149"/>
              <a:gd name="T7" fmla="*/ 426 h 872"/>
              <a:gd name="T8" fmla="*/ 541 w 3149"/>
              <a:gd name="T9" fmla="*/ 611 h 872"/>
              <a:gd name="T10" fmla="*/ 1269 w 3149"/>
              <a:gd name="T11" fmla="*/ 619 h 872"/>
              <a:gd name="T12" fmla="*/ 1455 w 3149"/>
              <a:gd name="T13" fmla="*/ 650 h 872"/>
              <a:gd name="T14" fmla="*/ 1756 w 3149"/>
              <a:gd name="T15" fmla="*/ 492 h 872"/>
              <a:gd name="T16" fmla="*/ 1855 w 3149"/>
              <a:gd name="T17" fmla="*/ 597 h 872"/>
              <a:gd name="T18" fmla="*/ 2197 w 3149"/>
              <a:gd name="T19" fmla="*/ 328 h 872"/>
              <a:gd name="T20" fmla="*/ 2123 w 3149"/>
              <a:gd name="T21" fmla="*/ 210 h 872"/>
              <a:gd name="T22" fmla="*/ 2528 w 3149"/>
              <a:gd name="T23" fmla="*/ 211 h 872"/>
              <a:gd name="T24" fmla="*/ 2530 w 3149"/>
              <a:gd name="T25" fmla="*/ 214 h 872"/>
              <a:gd name="T26" fmla="*/ 2407 w 3149"/>
              <a:gd name="T27" fmla="*/ 262 h 872"/>
              <a:gd name="T28" fmla="*/ 2835 w 3149"/>
              <a:gd name="T29" fmla="*/ 752 h 872"/>
              <a:gd name="T30" fmla="*/ 3149 w 3149"/>
              <a:gd name="T31" fmla="*/ 872 h 872"/>
              <a:gd name="T32" fmla="*/ 93 w 3149"/>
              <a:gd name="T33" fmla="*/ 872 h 872"/>
              <a:gd name="T34" fmla="*/ 2450 w 3149"/>
              <a:gd name="T35" fmla="*/ 736 h 872"/>
              <a:gd name="T36" fmla="*/ 2122 w 3149"/>
              <a:gd name="T37" fmla="*/ 541 h 872"/>
              <a:gd name="T38" fmla="*/ 2123 w 3149"/>
              <a:gd name="T39" fmla="*/ 535 h 872"/>
              <a:gd name="T40" fmla="*/ 2119 w 3149"/>
              <a:gd name="T41" fmla="*/ 541 h 872"/>
              <a:gd name="T42" fmla="*/ 2008 w 3149"/>
              <a:gd name="T43" fmla="*/ 569 h 872"/>
              <a:gd name="T44" fmla="*/ 1888 w 3149"/>
              <a:gd name="T45" fmla="*/ 662 h 872"/>
              <a:gd name="T46" fmla="*/ 1992 w 3149"/>
              <a:gd name="T47" fmla="*/ 594 h 872"/>
              <a:gd name="T48" fmla="*/ 2451 w 3149"/>
              <a:gd name="T49" fmla="*/ 739 h 872"/>
              <a:gd name="T50" fmla="*/ 2450 w 3149"/>
              <a:gd name="T51" fmla="*/ 736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9" h="872">
                <a:moveTo>
                  <a:pt x="93" y="872"/>
                </a:moveTo>
                <a:cubicBezTo>
                  <a:pt x="35" y="821"/>
                  <a:pt x="0" y="720"/>
                  <a:pt x="0" y="627"/>
                </a:cubicBezTo>
                <a:cubicBezTo>
                  <a:pt x="0" y="425"/>
                  <a:pt x="163" y="261"/>
                  <a:pt x="364" y="261"/>
                </a:cubicBezTo>
                <a:cubicBezTo>
                  <a:pt x="493" y="261"/>
                  <a:pt x="605" y="326"/>
                  <a:pt x="670" y="426"/>
                </a:cubicBezTo>
                <a:cubicBezTo>
                  <a:pt x="613" y="475"/>
                  <a:pt x="567" y="537"/>
                  <a:pt x="541" y="611"/>
                </a:cubicBezTo>
                <a:cubicBezTo>
                  <a:pt x="718" y="331"/>
                  <a:pt x="1098" y="335"/>
                  <a:pt x="1269" y="619"/>
                </a:cubicBezTo>
                <a:cubicBezTo>
                  <a:pt x="1334" y="617"/>
                  <a:pt x="1397" y="628"/>
                  <a:pt x="1455" y="650"/>
                </a:cubicBezTo>
                <a:cubicBezTo>
                  <a:pt x="1525" y="551"/>
                  <a:pt x="1638" y="494"/>
                  <a:pt x="1756" y="492"/>
                </a:cubicBezTo>
                <a:cubicBezTo>
                  <a:pt x="1778" y="538"/>
                  <a:pt x="1813" y="574"/>
                  <a:pt x="1855" y="597"/>
                </a:cubicBezTo>
                <a:cubicBezTo>
                  <a:pt x="1576" y="368"/>
                  <a:pt x="2037" y="0"/>
                  <a:pt x="2197" y="328"/>
                </a:cubicBezTo>
                <a:cubicBezTo>
                  <a:pt x="2184" y="279"/>
                  <a:pt x="2158" y="240"/>
                  <a:pt x="2123" y="210"/>
                </a:cubicBezTo>
                <a:cubicBezTo>
                  <a:pt x="2201" y="38"/>
                  <a:pt x="2449" y="35"/>
                  <a:pt x="2528" y="211"/>
                </a:cubicBezTo>
                <a:cubicBezTo>
                  <a:pt x="2529" y="212"/>
                  <a:pt x="2529" y="213"/>
                  <a:pt x="2530" y="214"/>
                </a:cubicBezTo>
                <a:cubicBezTo>
                  <a:pt x="2488" y="222"/>
                  <a:pt x="2447" y="238"/>
                  <a:pt x="2407" y="262"/>
                </a:cubicBezTo>
                <a:cubicBezTo>
                  <a:pt x="2707" y="142"/>
                  <a:pt x="2993" y="469"/>
                  <a:pt x="2835" y="752"/>
                </a:cubicBezTo>
                <a:cubicBezTo>
                  <a:pt x="2953" y="734"/>
                  <a:pt x="3072" y="771"/>
                  <a:pt x="3149" y="872"/>
                </a:cubicBezTo>
                <a:cubicBezTo>
                  <a:pt x="1774" y="872"/>
                  <a:pt x="1469" y="872"/>
                  <a:pt x="93" y="872"/>
                </a:cubicBezTo>
                <a:close/>
                <a:moveTo>
                  <a:pt x="2450" y="736"/>
                </a:moveTo>
                <a:cubicBezTo>
                  <a:pt x="2390" y="605"/>
                  <a:pt x="2257" y="531"/>
                  <a:pt x="2122" y="541"/>
                </a:cubicBezTo>
                <a:cubicBezTo>
                  <a:pt x="2122" y="539"/>
                  <a:pt x="2122" y="537"/>
                  <a:pt x="2123" y="535"/>
                </a:cubicBezTo>
                <a:cubicBezTo>
                  <a:pt x="2121" y="537"/>
                  <a:pt x="2120" y="539"/>
                  <a:pt x="2119" y="541"/>
                </a:cubicBezTo>
                <a:cubicBezTo>
                  <a:pt x="2082" y="544"/>
                  <a:pt x="2044" y="553"/>
                  <a:pt x="2008" y="569"/>
                </a:cubicBezTo>
                <a:cubicBezTo>
                  <a:pt x="1960" y="591"/>
                  <a:pt x="1919" y="623"/>
                  <a:pt x="1888" y="662"/>
                </a:cubicBezTo>
                <a:cubicBezTo>
                  <a:pt x="1917" y="634"/>
                  <a:pt x="1952" y="611"/>
                  <a:pt x="1992" y="594"/>
                </a:cubicBezTo>
                <a:cubicBezTo>
                  <a:pt x="2163" y="522"/>
                  <a:pt x="2362" y="587"/>
                  <a:pt x="2451" y="739"/>
                </a:cubicBezTo>
                <a:cubicBezTo>
                  <a:pt x="2450" y="738"/>
                  <a:pt x="2450" y="737"/>
                  <a:pt x="2450" y="73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3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Group 4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/>
          <p:cNvGrpSpPr/>
          <p:nvPr/>
        </p:nvGrpSpPr>
        <p:grpSpPr>
          <a:xfrm>
            <a:off x="8691800" y="2750267"/>
            <a:ext cx="3176539" cy="3134308"/>
            <a:chOff x="6495355" y="2782971"/>
            <a:chExt cx="3176539" cy="3134308"/>
          </a:xfrm>
          <a:solidFill>
            <a:schemeClr val="accent1"/>
          </a:solidFill>
        </p:grpSpPr>
        <p:sp>
          <p:nvSpPr>
            <p:cNvPr id="4" name="Freeform 6"/>
            <p:cNvSpPr/>
            <p:nvPr/>
          </p:nvSpPr>
          <p:spPr bwMode="auto">
            <a:xfrm>
              <a:off x="7418327" y="4529762"/>
              <a:ext cx="554517" cy="555742"/>
            </a:xfrm>
            <a:custGeom>
              <a:avLst/>
              <a:gdLst>
                <a:gd name="T0" fmla="*/ 369 w 383"/>
                <a:gd name="T1" fmla="*/ 319 h 384"/>
                <a:gd name="T2" fmla="*/ 64 w 383"/>
                <a:gd name="T3" fmla="*/ 14 h 384"/>
                <a:gd name="T4" fmla="*/ 23 w 383"/>
                <a:gd name="T5" fmla="*/ 10 h 384"/>
                <a:gd name="T6" fmla="*/ 10 w 383"/>
                <a:gd name="T7" fmla="*/ 23 h 384"/>
                <a:gd name="T8" fmla="*/ 14 w 383"/>
                <a:gd name="T9" fmla="*/ 65 h 384"/>
                <a:gd name="T10" fmla="*/ 319 w 383"/>
                <a:gd name="T11" fmla="*/ 369 h 384"/>
                <a:gd name="T12" fmla="*/ 360 w 383"/>
                <a:gd name="T13" fmla="*/ 373 h 384"/>
                <a:gd name="T14" fmla="*/ 373 w 383"/>
                <a:gd name="T15" fmla="*/ 361 h 384"/>
                <a:gd name="T16" fmla="*/ 369 w 383"/>
                <a:gd name="T17" fmla="*/ 31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3" h="384">
                  <a:moveTo>
                    <a:pt x="369" y="319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52" y="2"/>
                    <a:pt x="33" y="0"/>
                    <a:pt x="23" y="1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0" y="33"/>
                    <a:pt x="1" y="52"/>
                    <a:pt x="14" y="65"/>
                  </a:cubicBezTo>
                  <a:cubicBezTo>
                    <a:pt x="319" y="369"/>
                    <a:pt x="319" y="369"/>
                    <a:pt x="319" y="369"/>
                  </a:cubicBezTo>
                  <a:cubicBezTo>
                    <a:pt x="331" y="382"/>
                    <a:pt x="350" y="384"/>
                    <a:pt x="360" y="37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383" y="350"/>
                    <a:pt x="382" y="331"/>
                    <a:pt x="369" y="3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7335699" y="4612388"/>
              <a:ext cx="554517" cy="555742"/>
            </a:xfrm>
            <a:custGeom>
              <a:avLst/>
              <a:gdLst>
                <a:gd name="T0" fmla="*/ 369 w 383"/>
                <a:gd name="T1" fmla="*/ 319 h 384"/>
                <a:gd name="T2" fmla="*/ 64 w 383"/>
                <a:gd name="T3" fmla="*/ 14 h 384"/>
                <a:gd name="T4" fmla="*/ 23 w 383"/>
                <a:gd name="T5" fmla="*/ 10 h 384"/>
                <a:gd name="T6" fmla="*/ 10 w 383"/>
                <a:gd name="T7" fmla="*/ 23 h 384"/>
                <a:gd name="T8" fmla="*/ 14 w 383"/>
                <a:gd name="T9" fmla="*/ 65 h 384"/>
                <a:gd name="T10" fmla="*/ 319 w 383"/>
                <a:gd name="T11" fmla="*/ 369 h 384"/>
                <a:gd name="T12" fmla="*/ 360 w 383"/>
                <a:gd name="T13" fmla="*/ 373 h 384"/>
                <a:gd name="T14" fmla="*/ 373 w 383"/>
                <a:gd name="T15" fmla="*/ 361 h 384"/>
                <a:gd name="T16" fmla="*/ 369 w 383"/>
                <a:gd name="T17" fmla="*/ 31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3" h="384">
                  <a:moveTo>
                    <a:pt x="369" y="319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52" y="2"/>
                    <a:pt x="33" y="0"/>
                    <a:pt x="23" y="1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0" y="33"/>
                    <a:pt x="1" y="52"/>
                    <a:pt x="14" y="65"/>
                  </a:cubicBezTo>
                  <a:cubicBezTo>
                    <a:pt x="319" y="369"/>
                    <a:pt x="319" y="369"/>
                    <a:pt x="319" y="369"/>
                  </a:cubicBezTo>
                  <a:cubicBezTo>
                    <a:pt x="331" y="382"/>
                    <a:pt x="350" y="384"/>
                    <a:pt x="360" y="37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383" y="350"/>
                    <a:pt x="382" y="331"/>
                    <a:pt x="369" y="3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7253685" y="4695015"/>
              <a:ext cx="553905" cy="555129"/>
            </a:xfrm>
            <a:custGeom>
              <a:avLst/>
              <a:gdLst>
                <a:gd name="T0" fmla="*/ 369 w 383"/>
                <a:gd name="T1" fmla="*/ 319 h 384"/>
                <a:gd name="T2" fmla="*/ 64 w 383"/>
                <a:gd name="T3" fmla="*/ 14 h 384"/>
                <a:gd name="T4" fmla="*/ 23 w 383"/>
                <a:gd name="T5" fmla="*/ 10 h 384"/>
                <a:gd name="T6" fmla="*/ 10 w 383"/>
                <a:gd name="T7" fmla="*/ 23 h 384"/>
                <a:gd name="T8" fmla="*/ 14 w 383"/>
                <a:gd name="T9" fmla="*/ 65 h 384"/>
                <a:gd name="T10" fmla="*/ 319 w 383"/>
                <a:gd name="T11" fmla="*/ 369 h 384"/>
                <a:gd name="T12" fmla="*/ 360 w 383"/>
                <a:gd name="T13" fmla="*/ 373 h 384"/>
                <a:gd name="T14" fmla="*/ 373 w 383"/>
                <a:gd name="T15" fmla="*/ 361 h 384"/>
                <a:gd name="T16" fmla="*/ 369 w 383"/>
                <a:gd name="T17" fmla="*/ 31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3" h="384">
                  <a:moveTo>
                    <a:pt x="369" y="319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52" y="2"/>
                    <a:pt x="33" y="0"/>
                    <a:pt x="23" y="1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0" y="33"/>
                    <a:pt x="1" y="52"/>
                    <a:pt x="14" y="65"/>
                  </a:cubicBezTo>
                  <a:cubicBezTo>
                    <a:pt x="319" y="369"/>
                    <a:pt x="319" y="369"/>
                    <a:pt x="319" y="369"/>
                  </a:cubicBezTo>
                  <a:cubicBezTo>
                    <a:pt x="331" y="382"/>
                    <a:pt x="350" y="384"/>
                    <a:pt x="360" y="37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383" y="350"/>
                    <a:pt x="382" y="331"/>
                    <a:pt x="369" y="3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7265314" y="4852312"/>
              <a:ext cx="384367" cy="386816"/>
            </a:xfrm>
            <a:custGeom>
              <a:avLst/>
              <a:gdLst>
                <a:gd name="T0" fmla="*/ 37 w 266"/>
                <a:gd name="T1" fmla="*/ 0 h 267"/>
                <a:gd name="T2" fmla="*/ 266 w 266"/>
                <a:gd name="T3" fmla="*/ 229 h 267"/>
                <a:gd name="T4" fmla="*/ 89 w 266"/>
                <a:gd name="T5" fmla="*/ 177 h 267"/>
                <a:gd name="T6" fmla="*/ 37 w 266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6" h="267">
                  <a:moveTo>
                    <a:pt x="37" y="0"/>
                  </a:moveTo>
                  <a:cubicBezTo>
                    <a:pt x="266" y="229"/>
                    <a:pt x="266" y="229"/>
                    <a:pt x="266" y="229"/>
                  </a:cubicBezTo>
                  <a:cubicBezTo>
                    <a:pt x="228" y="267"/>
                    <a:pt x="142" y="231"/>
                    <a:pt x="89" y="177"/>
                  </a:cubicBezTo>
                  <a:cubicBezTo>
                    <a:pt x="35" y="124"/>
                    <a:pt x="0" y="38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7564606" y="3260370"/>
              <a:ext cx="1820237" cy="1683138"/>
            </a:xfrm>
            <a:custGeom>
              <a:avLst/>
              <a:gdLst>
                <a:gd name="T0" fmla="*/ 705 w 1258"/>
                <a:gd name="T1" fmla="*/ 0 h 1163"/>
                <a:gd name="T2" fmla="*/ 1024 w 1258"/>
                <a:gd name="T3" fmla="*/ 116 h 1163"/>
                <a:gd name="T4" fmla="*/ 1146 w 1258"/>
                <a:gd name="T5" fmla="*/ 639 h 1163"/>
                <a:gd name="T6" fmla="*/ 913 w 1258"/>
                <a:gd name="T7" fmla="*/ 871 h 1163"/>
                <a:gd name="T8" fmla="*/ 619 w 1258"/>
                <a:gd name="T9" fmla="*/ 982 h 1163"/>
                <a:gd name="T10" fmla="*/ 393 w 1258"/>
                <a:gd name="T11" fmla="*/ 1092 h 1163"/>
                <a:gd name="T12" fmla="*/ 276 w 1258"/>
                <a:gd name="T13" fmla="*/ 1130 h 1163"/>
                <a:gd name="T14" fmla="*/ 43 w 1258"/>
                <a:gd name="T15" fmla="*/ 897 h 1163"/>
                <a:gd name="T16" fmla="*/ 63 w 1258"/>
                <a:gd name="T17" fmla="*/ 792 h 1163"/>
                <a:gd name="T18" fmla="*/ 198 w 1258"/>
                <a:gd name="T19" fmla="*/ 507 h 1163"/>
                <a:gd name="T20" fmla="*/ 361 w 1258"/>
                <a:gd name="T21" fmla="*/ 164 h 1163"/>
                <a:gd name="T22" fmla="*/ 705 w 1258"/>
                <a:gd name="T23" fmla="*/ 0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8" h="1163">
                  <a:moveTo>
                    <a:pt x="705" y="0"/>
                  </a:moveTo>
                  <a:cubicBezTo>
                    <a:pt x="705" y="0"/>
                    <a:pt x="890" y="1"/>
                    <a:pt x="1024" y="116"/>
                  </a:cubicBezTo>
                  <a:cubicBezTo>
                    <a:pt x="1024" y="116"/>
                    <a:pt x="1258" y="305"/>
                    <a:pt x="1146" y="639"/>
                  </a:cubicBezTo>
                  <a:cubicBezTo>
                    <a:pt x="1146" y="639"/>
                    <a:pt x="1012" y="816"/>
                    <a:pt x="913" y="871"/>
                  </a:cubicBezTo>
                  <a:cubicBezTo>
                    <a:pt x="913" y="871"/>
                    <a:pt x="636" y="963"/>
                    <a:pt x="619" y="982"/>
                  </a:cubicBezTo>
                  <a:cubicBezTo>
                    <a:pt x="393" y="1092"/>
                    <a:pt x="393" y="1092"/>
                    <a:pt x="393" y="1092"/>
                  </a:cubicBezTo>
                  <a:cubicBezTo>
                    <a:pt x="393" y="1092"/>
                    <a:pt x="308" y="1163"/>
                    <a:pt x="276" y="1130"/>
                  </a:cubicBezTo>
                  <a:cubicBezTo>
                    <a:pt x="43" y="897"/>
                    <a:pt x="43" y="897"/>
                    <a:pt x="43" y="897"/>
                  </a:cubicBezTo>
                  <a:cubicBezTo>
                    <a:pt x="43" y="897"/>
                    <a:pt x="0" y="855"/>
                    <a:pt x="63" y="792"/>
                  </a:cubicBezTo>
                  <a:cubicBezTo>
                    <a:pt x="63" y="792"/>
                    <a:pt x="182" y="580"/>
                    <a:pt x="198" y="507"/>
                  </a:cubicBezTo>
                  <a:cubicBezTo>
                    <a:pt x="198" y="507"/>
                    <a:pt x="301" y="224"/>
                    <a:pt x="361" y="164"/>
                  </a:cubicBezTo>
                  <a:cubicBezTo>
                    <a:pt x="361" y="164"/>
                    <a:pt x="436" y="14"/>
                    <a:pt x="7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7636828" y="3945254"/>
              <a:ext cx="992745" cy="917463"/>
            </a:xfrm>
            <a:custGeom>
              <a:avLst/>
              <a:gdLst>
                <a:gd name="T0" fmla="*/ 17 w 686"/>
                <a:gd name="T1" fmla="*/ 411 h 634"/>
                <a:gd name="T2" fmla="*/ 147 w 686"/>
                <a:gd name="T3" fmla="*/ 354 h 634"/>
                <a:gd name="T4" fmla="*/ 332 w 686"/>
                <a:gd name="T5" fmla="*/ 247 h 634"/>
                <a:gd name="T6" fmla="*/ 473 w 686"/>
                <a:gd name="T7" fmla="*/ 123 h 634"/>
                <a:gd name="T8" fmla="*/ 496 w 686"/>
                <a:gd name="T9" fmla="*/ 66 h 634"/>
                <a:gd name="T10" fmla="*/ 465 w 686"/>
                <a:gd name="T11" fmla="*/ 8 h 634"/>
                <a:gd name="T12" fmla="*/ 401 w 686"/>
                <a:gd name="T13" fmla="*/ 42 h 634"/>
                <a:gd name="T14" fmla="*/ 378 w 686"/>
                <a:gd name="T15" fmla="*/ 133 h 634"/>
                <a:gd name="T16" fmla="*/ 431 w 686"/>
                <a:gd name="T17" fmla="*/ 211 h 634"/>
                <a:gd name="T18" fmla="*/ 521 w 686"/>
                <a:gd name="T19" fmla="*/ 245 h 634"/>
                <a:gd name="T20" fmla="*/ 598 w 686"/>
                <a:gd name="T21" fmla="*/ 189 h 634"/>
                <a:gd name="T22" fmla="*/ 583 w 686"/>
                <a:gd name="T23" fmla="*/ 124 h 634"/>
                <a:gd name="T24" fmla="*/ 517 w 686"/>
                <a:gd name="T25" fmla="*/ 142 h 634"/>
                <a:gd name="T26" fmla="*/ 474 w 686"/>
                <a:gd name="T27" fmla="*/ 257 h 634"/>
                <a:gd name="T28" fmla="*/ 517 w 686"/>
                <a:gd name="T29" fmla="*/ 323 h 634"/>
                <a:gd name="T30" fmla="*/ 614 w 686"/>
                <a:gd name="T31" fmla="*/ 311 h 634"/>
                <a:gd name="T32" fmla="*/ 679 w 686"/>
                <a:gd name="T33" fmla="*/ 243 h 634"/>
                <a:gd name="T34" fmla="*/ 615 w 686"/>
                <a:gd name="T35" fmla="*/ 235 h 634"/>
                <a:gd name="T36" fmla="*/ 504 w 686"/>
                <a:gd name="T37" fmla="*/ 302 h 634"/>
                <a:gd name="T38" fmla="*/ 398 w 686"/>
                <a:gd name="T39" fmla="*/ 402 h 634"/>
                <a:gd name="T40" fmla="*/ 202 w 686"/>
                <a:gd name="T41" fmla="*/ 628 h 634"/>
                <a:gd name="T42" fmla="*/ 224 w 686"/>
                <a:gd name="T43" fmla="*/ 627 h 634"/>
                <a:gd name="T44" fmla="*/ 438 w 686"/>
                <a:gd name="T45" fmla="*/ 382 h 634"/>
                <a:gd name="T46" fmla="*/ 567 w 686"/>
                <a:gd name="T47" fmla="*/ 271 h 634"/>
                <a:gd name="T48" fmla="*/ 636 w 686"/>
                <a:gd name="T49" fmla="*/ 241 h 634"/>
                <a:gd name="T50" fmla="*/ 649 w 686"/>
                <a:gd name="T51" fmla="*/ 268 h 634"/>
                <a:gd name="T52" fmla="*/ 519 w 686"/>
                <a:gd name="T53" fmla="*/ 301 h 634"/>
                <a:gd name="T54" fmla="*/ 511 w 686"/>
                <a:gd name="T55" fmla="*/ 187 h 634"/>
                <a:gd name="T56" fmla="*/ 550 w 686"/>
                <a:gd name="T57" fmla="*/ 132 h 634"/>
                <a:gd name="T58" fmla="*/ 577 w 686"/>
                <a:gd name="T59" fmla="*/ 151 h 634"/>
                <a:gd name="T60" fmla="*/ 524 w 686"/>
                <a:gd name="T61" fmla="*/ 234 h 634"/>
                <a:gd name="T62" fmla="*/ 429 w 686"/>
                <a:gd name="T63" fmla="*/ 177 h 634"/>
                <a:gd name="T64" fmla="*/ 404 w 686"/>
                <a:gd name="T65" fmla="*/ 86 h 634"/>
                <a:gd name="T66" fmla="*/ 425 w 686"/>
                <a:gd name="T67" fmla="*/ 38 h 634"/>
                <a:gd name="T68" fmla="*/ 441 w 686"/>
                <a:gd name="T69" fmla="*/ 21 h 634"/>
                <a:gd name="T70" fmla="*/ 458 w 686"/>
                <a:gd name="T71" fmla="*/ 28 h 634"/>
                <a:gd name="T72" fmla="*/ 467 w 686"/>
                <a:gd name="T73" fmla="*/ 94 h 634"/>
                <a:gd name="T74" fmla="*/ 348 w 686"/>
                <a:gd name="T75" fmla="*/ 220 h 634"/>
                <a:gd name="T76" fmla="*/ 162 w 686"/>
                <a:gd name="T77" fmla="*/ 334 h 634"/>
                <a:gd name="T78" fmla="*/ 14 w 686"/>
                <a:gd name="T79" fmla="*/ 401 h 634"/>
                <a:gd name="T80" fmla="*/ 17 w 686"/>
                <a:gd name="T81" fmla="*/ 41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6" h="634">
                  <a:moveTo>
                    <a:pt x="17" y="411"/>
                  </a:moveTo>
                  <a:cubicBezTo>
                    <a:pt x="62" y="396"/>
                    <a:pt x="105" y="375"/>
                    <a:pt x="147" y="354"/>
                  </a:cubicBezTo>
                  <a:cubicBezTo>
                    <a:pt x="211" y="322"/>
                    <a:pt x="273" y="287"/>
                    <a:pt x="332" y="247"/>
                  </a:cubicBezTo>
                  <a:cubicBezTo>
                    <a:pt x="383" y="213"/>
                    <a:pt x="437" y="174"/>
                    <a:pt x="473" y="123"/>
                  </a:cubicBezTo>
                  <a:cubicBezTo>
                    <a:pt x="485" y="107"/>
                    <a:pt x="495" y="87"/>
                    <a:pt x="496" y="66"/>
                  </a:cubicBezTo>
                  <a:cubicBezTo>
                    <a:pt x="497" y="45"/>
                    <a:pt x="487" y="16"/>
                    <a:pt x="465" y="8"/>
                  </a:cubicBezTo>
                  <a:cubicBezTo>
                    <a:pt x="439" y="0"/>
                    <a:pt x="414" y="23"/>
                    <a:pt x="401" y="42"/>
                  </a:cubicBezTo>
                  <a:cubicBezTo>
                    <a:pt x="383" y="68"/>
                    <a:pt x="373" y="102"/>
                    <a:pt x="378" y="133"/>
                  </a:cubicBezTo>
                  <a:cubicBezTo>
                    <a:pt x="383" y="164"/>
                    <a:pt x="409" y="192"/>
                    <a:pt x="431" y="211"/>
                  </a:cubicBezTo>
                  <a:cubicBezTo>
                    <a:pt x="455" y="232"/>
                    <a:pt x="488" y="248"/>
                    <a:pt x="521" y="245"/>
                  </a:cubicBezTo>
                  <a:cubicBezTo>
                    <a:pt x="555" y="241"/>
                    <a:pt x="584" y="220"/>
                    <a:pt x="598" y="189"/>
                  </a:cubicBezTo>
                  <a:cubicBezTo>
                    <a:pt x="608" y="168"/>
                    <a:pt x="606" y="136"/>
                    <a:pt x="583" y="124"/>
                  </a:cubicBezTo>
                  <a:cubicBezTo>
                    <a:pt x="561" y="112"/>
                    <a:pt x="533" y="126"/>
                    <a:pt x="517" y="142"/>
                  </a:cubicBezTo>
                  <a:cubicBezTo>
                    <a:pt x="488" y="169"/>
                    <a:pt x="472" y="218"/>
                    <a:pt x="474" y="257"/>
                  </a:cubicBezTo>
                  <a:cubicBezTo>
                    <a:pt x="475" y="286"/>
                    <a:pt x="491" y="311"/>
                    <a:pt x="517" y="323"/>
                  </a:cubicBezTo>
                  <a:cubicBezTo>
                    <a:pt x="547" y="337"/>
                    <a:pt x="585" y="325"/>
                    <a:pt x="614" y="311"/>
                  </a:cubicBezTo>
                  <a:cubicBezTo>
                    <a:pt x="634" y="301"/>
                    <a:pt x="686" y="273"/>
                    <a:pt x="679" y="243"/>
                  </a:cubicBezTo>
                  <a:cubicBezTo>
                    <a:pt x="674" y="220"/>
                    <a:pt x="628" y="231"/>
                    <a:pt x="615" y="235"/>
                  </a:cubicBezTo>
                  <a:cubicBezTo>
                    <a:pt x="573" y="246"/>
                    <a:pt x="537" y="276"/>
                    <a:pt x="504" y="302"/>
                  </a:cubicBezTo>
                  <a:cubicBezTo>
                    <a:pt x="466" y="332"/>
                    <a:pt x="431" y="366"/>
                    <a:pt x="398" y="402"/>
                  </a:cubicBezTo>
                  <a:cubicBezTo>
                    <a:pt x="330" y="475"/>
                    <a:pt x="270" y="555"/>
                    <a:pt x="202" y="628"/>
                  </a:cubicBezTo>
                  <a:cubicBezTo>
                    <a:pt x="196" y="634"/>
                    <a:pt x="220" y="632"/>
                    <a:pt x="224" y="627"/>
                  </a:cubicBezTo>
                  <a:cubicBezTo>
                    <a:pt x="298" y="548"/>
                    <a:pt x="363" y="460"/>
                    <a:pt x="438" y="382"/>
                  </a:cubicBezTo>
                  <a:cubicBezTo>
                    <a:pt x="477" y="341"/>
                    <a:pt x="520" y="303"/>
                    <a:pt x="567" y="271"/>
                  </a:cubicBezTo>
                  <a:cubicBezTo>
                    <a:pt x="588" y="257"/>
                    <a:pt x="611" y="242"/>
                    <a:pt x="636" y="241"/>
                  </a:cubicBezTo>
                  <a:cubicBezTo>
                    <a:pt x="656" y="240"/>
                    <a:pt x="659" y="255"/>
                    <a:pt x="649" y="268"/>
                  </a:cubicBezTo>
                  <a:cubicBezTo>
                    <a:pt x="622" y="306"/>
                    <a:pt x="557" y="336"/>
                    <a:pt x="519" y="301"/>
                  </a:cubicBezTo>
                  <a:cubicBezTo>
                    <a:pt x="488" y="272"/>
                    <a:pt x="496" y="222"/>
                    <a:pt x="511" y="187"/>
                  </a:cubicBezTo>
                  <a:cubicBezTo>
                    <a:pt x="519" y="167"/>
                    <a:pt x="530" y="144"/>
                    <a:pt x="550" y="132"/>
                  </a:cubicBezTo>
                  <a:cubicBezTo>
                    <a:pt x="562" y="126"/>
                    <a:pt x="573" y="143"/>
                    <a:pt x="577" y="151"/>
                  </a:cubicBezTo>
                  <a:cubicBezTo>
                    <a:pt x="590" y="185"/>
                    <a:pt x="559" y="232"/>
                    <a:pt x="524" y="234"/>
                  </a:cubicBezTo>
                  <a:cubicBezTo>
                    <a:pt x="487" y="236"/>
                    <a:pt x="451" y="204"/>
                    <a:pt x="429" y="177"/>
                  </a:cubicBezTo>
                  <a:cubicBezTo>
                    <a:pt x="407" y="150"/>
                    <a:pt x="396" y="121"/>
                    <a:pt x="404" y="86"/>
                  </a:cubicBezTo>
                  <a:cubicBezTo>
                    <a:pt x="408" y="69"/>
                    <a:pt x="415" y="52"/>
                    <a:pt x="425" y="38"/>
                  </a:cubicBezTo>
                  <a:cubicBezTo>
                    <a:pt x="430" y="31"/>
                    <a:pt x="435" y="26"/>
                    <a:pt x="441" y="21"/>
                  </a:cubicBezTo>
                  <a:cubicBezTo>
                    <a:pt x="448" y="16"/>
                    <a:pt x="454" y="24"/>
                    <a:pt x="458" y="28"/>
                  </a:cubicBezTo>
                  <a:cubicBezTo>
                    <a:pt x="473" y="47"/>
                    <a:pt x="474" y="73"/>
                    <a:pt x="467" y="94"/>
                  </a:cubicBezTo>
                  <a:cubicBezTo>
                    <a:pt x="448" y="148"/>
                    <a:pt x="392" y="188"/>
                    <a:pt x="348" y="220"/>
                  </a:cubicBezTo>
                  <a:cubicBezTo>
                    <a:pt x="290" y="264"/>
                    <a:pt x="226" y="300"/>
                    <a:pt x="162" y="334"/>
                  </a:cubicBezTo>
                  <a:cubicBezTo>
                    <a:pt x="115" y="359"/>
                    <a:pt x="64" y="385"/>
                    <a:pt x="14" y="401"/>
                  </a:cubicBezTo>
                  <a:cubicBezTo>
                    <a:pt x="0" y="406"/>
                    <a:pt x="3" y="416"/>
                    <a:pt x="17" y="4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7547469" y="3153261"/>
              <a:ext cx="1801263" cy="1803712"/>
            </a:xfrm>
            <a:custGeom>
              <a:avLst/>
              <a:gdLst>
                <a:gd name="T0" fmla="*/ 1058 w 1245"/>
                <a:gd name="T1" fmla="*/ 187 h 1246"/>
                <a:gd name="T2" fmla="*/ 378 w 1245"/>
                <a:gd name="T3" fmla="*/ 187 h 1246"/>
                <a:gd name="T4" fmla="*/ 254 w 1245"/>
                <a:gd name="T5" fmla="*/ 402 h 1246"/>
                <a:gd name="T6" fmla="*/ 57 w 1245"/>
                <a:gd name="T7" fmla="*/ 838 h 1246"/>
                <a:gd name="T8" fmla="*/ 51 w 1245"/>
                <a:gd name="T9" fmla="*/ 1001 h 1246"/>
                <a:gd name="T10" fmla="*/ 148 w 1245"/>
                <a:gd name="T11" fmla="*/ 1097 h 1246"/>
                <a:gd name="T12" fmla="*/ 244 w 1245"/>
                <a:gd name="T13" fmla="*/ 1194 h 1246"/>
                <a:gd name="T14" fmla="*/ 407 w 1245"/>
                <a:gd name="T15" fmla="*/ 1188 h 1246"/>
                <a:gd name="T16" fmla="*/ 843 w 1245"/>
                <a:gd name="T17" fmla="*/ 991 h 1246"/>
                <a:gd name="T18" fmla="*/ 1058 w 1245"/>
                <a:gd name="T19" fmla="*/ 867 h 1246"/>
                <a:gd name="T20" fmla="*/ 1058 w 1245"/>
                <a:gd name="T21" fmla="*/ 187 h 1246"/>
                <a:gd name="T22" fmla="*/ 831 w 1245"/>
                <a:gd name="T23" fmla="*/ 950 h 1246"/>
                <a:gd name="T24" fmla="*/ 382 w 1245"/>
                <a:gd name="T25" fmla="*/ 1153 h 1246"/>
                <a:gd name="T26" fmla="*/ 314 w 1245"/>
                <a:gd name="T27" fmla="*/ 1189 h 1246"/>
                <a:gd name="T28" fmla="*/ 275 w 1245"/>
                <a:gd name="T29" fmla="*/ 1163 h 1246"/>
                <a:gd name="T30" fmla="*/ 178 w 1245"/>
                <a:gd name="T31" fmla="*/ 1067 h 1246"/>
                <a:gd name="T32" fmla="*/ 82 w 1245"/>
                <a:gd name="T33" fmla="*/ 971 h 1246"/>
                <a:gd name="T34" fmla="*/ 57 w 1245"/>
                <a:gd name="T35" fmla="*/ 931 h 1246"/>
                <a:gd name="T36" fmla="*/ 92 w 1245"/>
                <a:gd name="T37" fmla="*/ 863 h 1246"/>
                <a:gd name="T38" fmla="*/ 296 w 1245"/>
                <a:gd name="T39" fmla="*/ 414 h 1246"/>
                <a:gd name="T40" fmla="*/ 409 w 1245"/>
                <a:gd name="T41" fmla="*/ 218 h 1246"/>
                <a:gd name="T42" fmla="*/ 1027 w 1245"/>
                <a:gd name="T43" fmla="*/ 218 h 1246"/>
                <a:gd name="T44" fmla="*/ 1027 w 1245"/>
                <a:gd name="T45" fmla="*/ 836 h 1246"/>
                <a:gd name="T46" fmla="*/ 831 w 1245"/>
                <a:gd name="T47" fmla="*/ 950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5" h="1246">
                  <a:moveTo>
                    <a:pt x="1058" y="187"/>
                  </a:moveTo>
                  <a:cubicBezTo>
                    <a:pt x="870" y="0"/>
                    <a:pt x="566" y="0"/>
                    <a:pt x="378" y="187"/>
                  </a:cubicBezTo>
                  <a:cubicBezTo>
                    <a:pt x="317" y="249"/>
                    <a:pt x="277" y="324"/>
                    <a:pt x="254" y="402"/>
                  </a:cubicBezTo>
                  <a:cubicBezTo>
                    <a:pt x="187" y="636"/>
                    <a:pt x="125" y="743"/>
                    <a:pt x="57" y="838"/>
                  </a:cubicBezTo>
                  <a:cubicBezTo>
                    <a:pt x="0" y="918"/>
                    <a:pt x="0" y="949"/>
                    <a:pt x="51" y="1001"/>
                  </a:cubicBezTo>
                  <a:cubicBezTo>
                    <a:pt x="73" y="1023"/>
                    <a:pt x="109" y="1059"/>
                    <a:pt x="148" y="1097"/>
                  </a:cubicBezTo>
                  <a:cubicBezTo>
                    <a:pt x="186" y="1136"/>
                    <a:pt x="222" y="1172"/>
                    <a:pt x="244" y="1194"/>
                  </a:cubicBezTo>
                  <a:cubicBezTo>
                    <a:pt x="296" y="1246"/>
                    <a:pt x="328" y="1245"/>
                    <a:pt x="407" y="1188"/>
                  </a:cubicBezTo>
                  <a:cubicBezTo>
                    <a:pt x="503" y="1120"/>
                    <a:pt x="609" y="1058"/>
                    <a:pt x="843" y="991"/>
                  </a:cubicBezTo>
                  <a:cubicBezTo>
                    <a:pt x="921" y="969"/>
                    <a:pt x="996" y="929"/>
                    <a:pt x="1058" y="867"/>
                  </a:cubicBezTo>
                  <a:cubicBezTo>
                    <a:pt x="1245" y="679"/>
                    <a:pt x="1245" y="375"/>
                    <a:pt x="1058" y="187"/>
                  </a:cubicBezTo>
                  <a:close/>
                  <a:moveTo>
                    <a:pt x="831" y="950"/>
                  </a:moveTo>
                  <a:cubicBezTo>
                    <a:pt x="604" y="1015"/>
                    <a:pt x="491" y="1076"/>
                    <a:pt x="382" y="1153"/>
                  </a:cubicBezTo>
                  <a:cubicBezTo>
                    <a:pt x="370" y="1162"/>
                    <a:pt x="333" y="1188"/>
                    <a:pt x="314" y="1189"/>
                  </a:cubicBezTo>
                  <a:cubicBezTo>
                    <a:pt x="307" y="1189"/>
                    <a:pt x="297" y="1186"/>
                    <a:pt x="275" y="1163"/>
                  </a:cubicBezTo>
                  <a:cubicBezTo>
                    <a:pt x="178" y="1067"/>
                    <a:pt x="178" y="1067"/>
                    <a:pt x="178" y="1067"/>
                  </a:cubicBezTo>
                  <a:cubicBezTo>
                    <a:pt x="82" y="971"/>
                    <a:pt x="82" y="971"/>
                    <a:pt x="82" y="971"/>
                  </a:cubicBezTo>
                  <a:cubicBezTo>
                    <a:pt x="59" y="948"/>
                    <a:pt x="56" y="938"/>
                    <a:pt x="57" y="931"/>
                  </a:cubicBezTo>
                  <a:cubicBezTo>
                    <a:pt x="57" y="912"/>
                    <a:pt x="83" y="875"/>
                    <a:pt x="92" y="863"/>
                  </a:cubicBezTo>
                  <a:cubicBezTo>
                    <a:pt x="169" y="755"/>
                    <a:pt x="231" y="642"/>
                    <a:pt x="296" y="414"/>
                  </a:cubicBezTo>
                  <a:cubicBezTo>
                    <a:pt x="318" y="337"/>
                    <a:pt x="356" y="271"/>
                    <a:pt x="409" y="218"/>
                  </a:cubicBezTo>
                  <a:cubicBezTo>
                    <a:pt x="579" y="48"/>
                    <a:pt x="857" y="48"/>
                    <a:pt x="1027" y="218"/>
                  </a:cubicBezTo>
                  <a:cubicBezTo>
                    <a:pt x="1198" y="388"/>
                    <a:pt x="1198" y="666"/>
                    <a:pt x="1027" y="836"/>
                  </a:cubicBezTo>
                  <a:cubicBezTo>
                    <a:pt x="974" y="889"/>
                    <a:pt x="908" y="927"/>
                    <a:pt x="831" y="9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6495355" y="5085503"/>
              <a:ext cx="943169" cy="831776"/>
            </a:xfrm>
            <a:custGeom>
              <a:avLst/>
              <a:gdLst>
                <a:gd name="T0" fmla="*/ 306 w 652"/>
                <a:gd name="T1" fmla="*/ 547 h 575"/>
                <a:gd name="T2" fmla="*/ 293 w 652"/>
                <a:gd name="T3" fmla="*/ 547 h 575"/>
                <a:gd name="T4" fmla="*/ 287 w 652"/>
                <a:gd name="T5" fmla="*/ 535 h 575"/>
                <a:gd name="T6" fmla="*/ 309 w 652"/>
                <a:gd name="T7" fmla="*/ 433 h 575"/>
                <a:gd name="T8" fmla="*/ 13 w 652"/>
                <a:gd name="T9" fmla="*/ 575 h 575"/>
                <a:gd name="T10" fmla="*/ 13 w 652"/>
                <a:gd name="T11" fmla="*/ 575 h 575"/>
                <a:gd name="T12" fmla="*/ 2 w 652"/>
                <a:gd name="T13" fmla="*/ 569 h 575"/>
                <a:gd name="T14" fmla="*/ 2 w 652"/>
                <a:gd name="T15" fmla="*/ 556 h 575"/>
                <a:gd name="T16" fmla="*/ 172 w 652"/>
                <a:gd name="T17" fmla="*/ 335 h 575"/>
                <a:gd name="T18" fmla="*/ 67 w 652"/>
                <a:gd name="T19" fmla="*/ 367 h 575"/>
                <a:gd name="T20" fmla="*/ 54 w 652"/>
                <a:gd name="T21" fmla="*/ 362 h 575"/>
                <a:gd name="T22" fmla="*/ 53 w 652"/>
                <a:gd name="T23" fmla="*/ 348 h 575"/>
                <a:gd name="T24" fmla="*/ 453 w 652"/>
                <a:gd name="T25" fmla="*/ 0 h 575"/>
                <a:gd name="T26" fmla="*/ 464 w 652"/>
                <a:gd name="T27" fmla="*/ 4 h 575"/>
                <a:gd name="T28" fmla="*/ 482 w 652"/>
                <a:gd name="T29" fmla="*/ 22 h 575"/>
                <a:gd name="T30" fmla="*/ 383 w 652"/>
                <a:gd name="T31" fmla="*/ 135 h 575"/>
                <a:gd name="T32" fmla="*/ 383 w 652"/>
                <a:gd name="T33" fmla="*/ 141 h 575"/>
                <a:gd name="T34" fmla="*/ 388 w 652"/>
                <a:gd name="T35" fmla="*/ 143 h 575"/>
                <a:gd name="T36" fmla="*/ 429 w 652"/>
                <a:gd name="T37" fmla="*/ 130 h 575"/>
                <a:gd name="T38" fmla="*/ 363 w 652"/>
                <a:gd name="T39" fmla="*/ 216 h 575"/>
                <a:gd name="T40" fmla="*/ 363 w 652"/>
                <a:gd name="T41" fmla="*/ 221 h 575"/>
                <a:gd name="T42" fmla="*/ 367 w 652"/>
                <a:gd name="T43" fmla="*/ 223 h 575"/>
                <a:gd name="T44" fmla="*/ 367 w 652"/>
                <a:gd name="T45" fmla="*/ 223 h 575"/>
                <a:gd name="T46" fmla="*/ 482 w 652"/>
                <a:gd name="T47" fmla="*/ 168 h 575"/>
                <a:gd name="T48" fmla="*/ 473 w 652"/>
                <a:gd name="T49" fmla="*/ 208 h 575"/>
                <a:gd name="T50" fmla="*/ 476 w 652"/>
                <a:gd name="T51" fmla="*/ 212 h 575"/>
                <a:gd name="T52" fmla="*/ 481 w 652"/>
                <a:gd name="T53" fmla="*/ 212 h 575"/>
                <a:gd name="T54" fmla="*/ 586 w 652"/>
                <a:gd name="T55" fmla="*/ 125 h 575"/>
                <a:gd name="T56" fmla="*/ 621 w 652"/>
                <a:gd name="T57" fmla="*/ 160 h 575"/>
                <a:gd name="T58" fmla="*/ 625 w 652"/>
                <a:gd name="T59" fmla="*/ 167 h 575"/>
                <a:gd name="T60" fmla="*/ 306 w 652"/>
                <a:gd name="T61" fmla="*/ 54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52" h="575">
                  <a:moveTo>
                    <a:pt x="306" y="547"/>
                  </a:moveTo>
                  <a:cubicBezTo>
                    <a:pt x="302" y="549"/>
                    <a:pt x="297" y="549"/>
                    <a:pt x="293" y="547"/>
                  </a:cubicBezTo>
                  <a:cubicBezTo>
                    <a:pt x="289" y="544"/>
                    <a:pt x="287" y="540"/>
                    <a:pt x="287" y="535"/>
                  </a:cubicBezTo>
                  <a:cubicBezTo>
                    <a:pt x="287" y="497"/>
                    <a:pt x="296" y="463"/>
                    <a:pt x="309" y="433"/>
                  </a:cubicBezTo>
                  <a:cubicBezTo>
                    <a:pt x="139" y="573"/>
                    <a:pt x="19" y="575"/>
                    <a:pt x="13" y="575"/>
                  </a:cubicBezTo>
                  <a:cubicBezTo>
                    <a:pt x="13" y="575"/>
                    <a:pt x="13" y="575"/>
                    <a:pt x="13" y="575"/>
                  </a:cubicBezTo>
                  <a:cubicBezTo>
                    <a:pt x="8" y="575"/>
                    <a:pt x="5" y="573"/>
                    <a:pt x="2" y="569"/>
                  </a:cubicBezTo>
                  <a:cubicBezTo>
                    <a:pt x="0" y="565"/>
                    <a:pt x="0" y="560"/>
                    <a:pt x="2" y="556"/>
                  </a:cubicBezTo>
                  <a:cubicBezTo>
                    <a:pt x="34" y="491"/>
                    <a:pt x="114" y="398"/>
                    <a:pt x="172" y="335"/>
                  </a:cubicBezTo>
                  <a:cubicBezTo>
                    <a:pt x="121" y="355"/>
                    <a:pt x="71" y="366"/>
                    <a:pt x="67" y="367"/>
                  </a:cubicBezTo>
                  <a:cubicBezTo>
                    <a:pt x="62" y="368"/>
                    <a:pt x="58" y="366"/>
                    <a:pt x="54" y="362"/>
                  </a:cubicBezTo>
                  <a:cubicBezTo>
                    <a:pt x="51" y="357"/>
                    <a:pt x="51" y="352"/>
                    <a:pt x="53" y="348"/>
                  </a:cubicBezTo>
                  <a:cubicBezTo>
                    <a:pt x="210" y="31"/>
                    <a:pt x="444" y="2"/>
                    <a:pt x="453" y="0"/>
                  </a:cubicBezTo>
                  <a:cubicBezTo>
                    <a:pt x="457" y="0"/>
                    <a:pt x="461" y="1"/>
                    <a:pt x="464" y="4"/>
                  </a:cubicBezTo>
                  <a:cubicBezTo>
                    <a:pt x="482" y="22"/>
                    <a:pt x="482" y="22"/>
                    <a:pt x="482" y="22"/>
                  </a:cubicBezTo>
                  <a:cubicBezTo>
                    <a:pt x="451" y="40"/>
                    <a:pt x="413" y="74"/>
                    <a:pt x="383" y="135"/>
                  </a:cubicBezTo>
                  <a:cubicBezTo>
                    <a:pt x="382" y="137"/>
                    <a:pt x="382" y="139"/>
                    <a:pt x="383" y="141"/>
                  </a:cubicBezTo>
                  <a:cubicBezTo>
                    <a:pt x="384" y="142"/>
                    <a:pt x="386" y="143"/>
                    <a:pt x="388" y="143"/>
                  </a:cubicBezTo>
                  <a:cubicBezTo>
                    <a:pt x="389" y="142"/>
                    <a:pt x="409" y="138"/>
                    <a:pt x="429" y="130"/>
                  </a:cubicBezTo>
                  <a:cubicBezTo>
                    <a:pt x="406" y="155"/>
                    <a:pt x="375" y="191"/>
                    <a:pt x="363" y="216"/>
                  </a:cubicBezTo>
                  <a:cubicBezTo>
                    <a:pt x="362" y="218"/>
                    <a:pt x="362" y="219"/>
                    <a:pt x="363" y="221"/>
                  </a:cubicBezTo>
                  <a:cubicBezTo>
                    <a:pt x="364" y="223"/>
                    <a:pt x="365" y="223"/>
                    <a:pt x="367" y="223"/>
                  </a:cubicBezTo>
                  <a:cubicBezTo>
                    <a:pt x="367" y="223"/>
                    <a:pt x="367" y="223"/>
                    <a:pt x="367" y="223"/>
                  </a:cubicBezTo>
                  <a:cubicBezTo>
                    <a:pt x="370" y="223"/>
                    <a:pt x="416" y="223"/>
                    <a:pt x="482" y="168"/>
                  </a:cubicBezTo>
                  <a:cubicBezTo>
                    <a:pt x="477" y="179"/>
                    <a:pt x="473" y="193"/>
                    <a:pt x="473" y="208"/>
                  </a:cubicBezTo>
                  <a:cubicBezTo>
                    <a:pt x="473" y="210"/>
                    <a:pt x="474" y="211"/>
                    <a:pt x="476" y="212"/>
                  </a:cubicBezTo>
                  <a:cubicBezTo>
                    <a:pt x="477" y="213"/>
                    <a:pt x="479" y="213"/>
                    <a:pt x="481" y="212"/>
                  </a:cubicBezTo>
                  <a:cubicBezTo>
                    <a:pt x="485" y="210"/>
                    <a:pt x="552" y="173"/>
                    <a:pt x="586" y="125"/>
                  </a:cubicBezTo>
                  <a:cubicBezTo>
                    <a:pt x="621" y="160"/>
                    <a:pt x="621" y="160"/>
                    <a:pt x="621" y="160"/>
                  </a:cubicBezTo>
                  <a:cubicBezTo>
                    <a:pt x="623" y="162"/>
                    <a:pt x="624" y="164"/>
                    <a:pt x="625" y="167"/>
                  </a:cubicBezTo>
                  <a:cubicBezTo>
                    <a:pt x="652" y="357"/>
                    <a:pt x="320" y="540"/>
                    <a:pt x="306" y="5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8128916" y="3445821"/>
              <a:ext cx="367842" cy="342748"/>
            </a:xfrm>
            <a:custGeom>
              <a:avLst/>
              <a:gdLst>
                <a:gd name="T0" fmla="*/ 228 w 254"/>
                <a:gd name="T1" fmla="*/ 52 h 237"/>
                <a:gd name="T2" fmla="*/ 46 w 254"/>
                <a:gd name="T3" fmla="*/ 217 h 237"/>
                <a:gd name="T4" fmla="*/ 19 w 254"/>
                <a:gd name="T5" fmla="*/ 234 h 237"/>
                <a:gd name="T6" fmla="*/ 8 w 254"/>
                <a:gd name="T7" fmla="*/ 228 h 237"/>
                <a:gd name="T8" fmla="*/ 2 w 254"/>
                <a:gd name="T9" fmla="*/ 207 h 237"/>
                <a:gd name="T10" fmla="*/ 233 w 254"/>
                <a:gd name="T11" fmla="*/ 7 h 237"/>
                <a:gd name="T12" fmla="*/ 253 w 254"/>
                <a:gd name="T13" fmla="*/ 32 h 237"/>
                <a:gd name="T14" fmla="*/ 228 w 254"/>
                <a:gd name="T15" fmla="*/ 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37">
                  <a:moveTo>
                    <a:pt x="228" y="52"/>
                  </a:moveTo>
                  <a:cubicBezTo>
                    <a:pt x="204" y="50"/>
                    <a:pt x="84" y="47"/>
                    <a:pt x="46" y="217"/>
                  </a:cubicBezTo>
                  <a:cubicBezTo>
                    <a:pt x="43" y="229"/>
                    <a:pt x="31" y="237"/>
                    <a:pt x="19" y="234"/>
                  </a:cubicBezTo>
                  <a:cubicBezTo>
                    <a:pt x="15" y="233"/>
                    <a:pt x="11" y="231"/>
                    <a:pt x="8" y="228"/>
                  </a:cubicBezTo>
                  <a:cubicBezTo>
                    <a:pt x="3" y="223"/>
                    <a:pt x="0" y="215"/>
                    <a:pt x="2" y="207"/>
                  </a:cubicBezTo>
                  <a:cubicBezTo>
                    <a:pt x="48" y="0"/>
                    <a:pt x="202" y="4"/>
                    <a:pt x="233" y="7"/>
                  </a:cubicBezTo>
                  <a:cubicBezTo>
                    <a:pt x="245" y="9"/>
                    <a:pt x="254" y="19"/>
                    <a:pt x="253" y="32"/>
                  </a:cubicBezTo>
                  <a:cubicBezTo>
                    <a:pt x="251" y="44"/>
                    <a:pt x="241" y="53"/>
                    <a:pt x="22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9154712" y="4438566"/>
              <a:ext cx="216053" cy="215442"/>
            </a:xfrm>
            <a:custGeom>
              <a:avLst/>
              <a:gdLst>
                <a:gd name="T0" fmla="*/ 142 w 149"/>
                <a:gd name="T1" fmla="*/ 118 h 149"/>
                <a:gd name="T2" fmla="*/ 31 w 149"/>
                <a:gd name="T3" fmla="*/ 6 h 149"/>
                <a:gd name="T4" fmla="*/ 7 w 149"/>
                <a:gd name="T5" fmla="*/ 6 h 149"/>
                <a:gd name="T6" fmla="*/ 7 w 149"/>
                <a:gd name="T7" fmla="*/ 31 h 149"/>
                <a:gd name="T8" fmla="*/ 118 w 149"/>
                <a:gd name="T9" fmla="*/ 142 h 149"/>
                <a:gd name="T10" fmla="*/ 142 w 149"/>
                <a:gd name="T11" fmla="*/ 142 h 149"/>
                <a:gd name="T12" fmla="*/ 142 w 149"/>
                <a:gd name="T13" fmla="*/ 11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142" y="118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24" y="0"/>
                    <a:pt x="13" y="0"/>
                    <a:pt x="7" y="6"/>
                  </a:cubicBezTo>
                  <a:cubicBezTo>
                    <a:pt x="0" y="13"/>
                    <a:pt x="0" y="24"/>
                    <a:pt x="7" y="3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24" y="149"/>
                    <a:pt x="135" y="149"/>
                    <a:pt x="142" y="142"/>
                  </a:cubicBezTo>
                  <a:cubicBezTo>
                    <a:pt x="149" y="135"/>
                    <a:pt x="149" y="124"/>
                    <a:pt x="142" y="118"/>
                  </a:cubicBezTo>
                  <a:close/>
                </a:path>
              </a:pathLst>
            </a:custGeom>
            <a:grpFill/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9371989" y="4117240"/>
              <a:ext cx="274811" cy="113229"/>
            </a:xfrm>
            <a:custGeom>
              <a:avLst/>
              <a:gdLst>
                <a:gd name="T0" fmla="*/ 6 w 190"/>
                <a:gd name="T1" fmla="*/ 31 h 78"/>
                <a:gd name="T2" fmla="*/ 14 w 190"/>
                <a:gd name="T3" fmla="*/ 36 h 78"/>
                <a:gd name="T4" fmla="*/ 166 w 190"/>
                <a:gd name="T5" fmla="*/ 76 h 78"/>
                <a:gd name="T6" fmla="*/ 187 w 190"/>
                <a:gd name="T7" fmla="*/ 64 h 78"/>
                <a:gd name="T8" fmla="*/ 175 w 190"/>
                <a:gd name="T9" fmla="*/ 43 h 78"/>
                <a:gd name="T10" fmla="*/ 23 w 190"/>
                <a:gd name="T11" fmla="*/ 3 h 78"/>
                <a:gd name="T12" fmla="*/ 2 w 190"/>
                <a:gd name="T13" fmla="*/ 15 h 78"/>
                <a:gd name="T14" fmla="*/ 6 w 190"/>
                <a:gd name="T15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78">
                  <a:moveTo>
                    <a:pt x="6" y="31"/>
                  </a:moveTo>
                  <a:cubicBezTo>
                    <a:pt x="9" y="33"/>
                    <a:pt x="11" y="35"/>
                    <a:pt x="14" y="36"/>
                  </a:cubicBezTo>
                  <a:cubicBezTo>
                    <a:pt x="166" y="76"/>
                    <a:pt x="166" y="76"/>
                    <a:pt x="166" y="76"/>
                  </a:cubicBezTo>
                  <a:cubicBezTo>
                    <a:pt x="175" y="78"/>
                    <a:pt x="185" y="73"/>
                    <a:pt x="187" y="64"/>
                  </a:cubicBezTo>
                  <a:cubicBezTo>
                    <a:pt x="190" y="55"/>
                    <a:pt x="184" y="45"/>
                    <a:pt x="175" y="4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4" y="0"/>
                    <a:pt x="4" y="6"/>
                    <a:pt x="2" y="15"/>
                  </a:cubicBezTo>
                  <a:cubicBezTo>
                    <a:pt x="0" y="21"/>
                    <a:pt x="2" y="27"/>
                    <a:pt x="6" y="31"/>
                  </a:cubicBezTo>
                  <a:close/>
                </a:path>
              </a:pathLst>
            </a:custGeom>
            <a:grpFill/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9396472" y="3609239"/>
              <a:ext cx="275422" cy="114453"/>
            </a:xfrm>
            <a:custGeom>
              <a:avLst/>
              <a:gdLst>
                <a:gd name="T0" fmla="*/ 3 w 190"/>
                <a:gd name="T1" fmla="*/ 65 h 79"/>
                <a:gd name="T2" fmla="*/ 7 w 190"/>
                <a:gd name="T3" fmla="*/ 73 h 79"/>
                <a:gd name="T4" fmla="*/ 24 w 190"/>
                <a:gd name="T5" fmla="*/ 77 h 79"/>
                <a:gd name="T6" fmla="*/ 176 w 190"/>
                <a:gd name="T7" fmla="*/ 36 h 79"/>
                <a:gd name="T8" fmla="*/ 188 w 190"/>
                <a:gd name="T9" fmla="*/ 15 h 79"/>
                <a:gd name="T10" fmla="*/ 167 w 190"/>
                <a:gd name="T11" fmla="*/ 3 h 79"/>
                <a:gd name="T12" fmla="*/ 15 w 190"/>
                <a:gd name="T13" fmla="*/ 44 h 79"/>
                <a:gd name="T14" fmla="*/ 3 w 190"/>
                <a:gd name="T15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79">
                  <a:moveTo>
                    <a:pt x="3" y="65"/>
                  </a:moveTo>
                  <a:cubicBezTo>
                    <a:pt x="4" y="68"/>
                    <a:pt x="5" y="71"/>
                    <a:pt x="7" y="73"/>
                  </a:cubicBezTo>
                  <a:cubicBezTo>
                    <a:pt x="11" y="77"/>
                    <a:pt x="18" y="79"/>
                    <a:pt x="24" y="77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85" y="33"/>
                    <a:pt x="190" y="24"/>
                    <a:pt x="188" y="15"/>
                  </a:cubicBezTo>
                  <a:cubicBezTo>
                    <a:pt x="185" y="6"/>
                    <a:pt x="176" y="0"/>
                    <a:pt x="167" y="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6" y="47"/>
                    <a:pt x="0" y="56"/>
                    <a:pt x="3" y="65"/>
                  </a:cubicBezTo>
                  <a:close/>
                </a:path>
              </a:pathLst>
            </a:custGeom>
            <a:grpFill/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8254998" y="2807453"/>
              <a:ext cx="114453" cy="275422"/>
            </a:xfrm>
            <a:custGeom>
              <a:avLst/>
              <a:gdLst>
                <a:gd name="T0" fmla="*/ 76 w 79"/>
                <a:gd name="T1" fmla="*/ 167 h 190"/>
                <a:gd name="T2" fmla="*/ 36 w 79"/>
                <a:gd name="T3" fmla="*/ 15 h 190"/>
                <a:gd name="T4" fmla="*/ 15 w 79"/>
                <a:gd name="T5" fmla="*/ 3 h 190"/>
                <a:gd name="T6" fmla="*/ 3 w 79"/>
                <a:gd name="T7" fmla="*/ 24 h 190"/>
                <a:gd name="T8" fmla="*/ 43 w 79"/>
                <a:gd name="T9" fmla="*/ 176 h 190"/>
                <a:gd name="T10" fmla="*/ 47 w 79"/>
                <a:gd name="T11" fmla="*/ 183 h 190"/>
                <a:gd name="T12" fmla="*/ 64 w 79"/>
                <a:gd name="T13" fmla="*/ 188 h 190"/>
                <a:gd name="T14" fmla="*/ 76 w 79"/>
                <a:gd name="T15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90">
                  <a:moveTo>
                    <a:pt x="76" y="167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4" y="6"/>
                    <a:pt x="24" y="0"/>
                    <a:pt x="15" y="3"/>
                  </a:cubicBezTo>
                  <a:cubicBezTo>
                    <a:pt x="6" y="5"/>
                    <a:pt x="0" y="15"/>
                    <a:pt x="3" y="24"/>
                  </a:cubicBezTo>
                  <a:cubicBezTo>
                    <a:pt x="43" y="176"/>
                    <a:pt x="43" y="176"/>
                    <a:pt x="43" y="176"/>
                  </a:cubicBezTo>
                  <a:cubicBezTo>
                    <a:pt x="44" y="179"/>
                    <a:pt x="45" y="181"/>
                    <a:pt x="47" y="183"/>
                  </a:cubicBezTo>
                  <a:cubicBezTo>
                    <a:pt x="51" y="188"/>
                    <a:pt x="58" y="190"/>
                    <a:pt x="64" y="188"/>
                  </a:cubicBezTo>
                  <a:cubicBezTo>
                    <a:pt x="73" y="186"/>
                    <a:pt x="79" y="176"/>
                    <a:pt x="76" y="167"/>
                  </a:cubicBezTo>
                  <a:close/>
                </a:path>
              </a:pathLst>
            </a:custGeom>
            <a:grpFill/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8849911" y="4639931"/>
              <a:ext cx="112617" cy="273586"/>
            </a:xfrm>
            <a:custGeom>
              <a:avLst/>
              <a:gdLst>
                <a:gd name="T0" fmla="*/ 76 w 78"/>
                <a:gd name="T1" fmla="*/ 167 h 189"/>
                <a:gd name="T2" fmla="*/ 36 w 78"/>
                <a:gd name="T3" fmla="*/ 15 h 189"/>
                <a:gd name="T4" fmla="*/ 14 w 78"/>
                <a:gd name="T5" fmla="*/ 2 h 189"/>
                <a:gd name="T6" fmla="*/ 2 w 78"/>
                <a:gd name="T7" fmla="*/ 23 h 189"/>
                <a:gd name="T8" fmla="*/ 42 w 78"/>
                <a:gd name="T9" fmla="*/ 175 h 189"/>
                <a:gd name="T10" fmla="*/ 47 w 78"/>
                <a:gd name="T11" fmla="*/ 183 h 189"/>
                <a:gd name="T12" fmla="*/ 63 w 78"/>
                <a:gd name="T13" fmla="*/ 188 h 189"/>
                <a:gd name="T14" fmla="*/ 76 w 78"/>
                <a:gd name="T15" fmla="*/ 16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89">
                  <a:moveTo>
                    <a:pt x="76" y="167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3" y="5"/>
                    <a:pt x="24" y="0"/>
                    <a:pt x="14" y="2"/>
                  </a:cubicBezTo>
                  <a:cubicBezTo>
                    <a:pt x="5" y="5"/>
                    <a:pt x="0" y="14"/>
                    <a:pt x="2" y="23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8"/>
                    <a:pt x="45" y="181"/>
                    <a:pt x="47" y="183"/>
                  </a:cubicBezTo>
                  <a:cubicBezTo>
                    <a:pt x="51" y="187"/>
                    <a:pt x="57" y="189"/>
                    <a:pt x="63" y="188"/>
                  </a:cubicBezTo>
                  <a:cubicBezTo>
                    <a:pt x="73" y="185"/>
                    <a:pt x="78" y="176"/>
                    <a:pt x="76" y="167"/>
                  </a:cubicBezTo>
                  <a:close/>
                </a:path>
              </a:pathLst>
            </a:custGeom>
            <a:grpFill/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7541348" y="3524163"/>
              <a:ext cx="273586" cy="112618"/>
            </a:xfrm>
            <a:custGeom>
              <a:avLst/>
              <a:gdLst>
                <a:gd name="T0" fmla="*/ 174 w 189"/>
                <a:gd name="T1" fmla="*/ 42 h 78"/>
                <a:gd name="T2" fmla="*/ 22 w 189"/>
                <a:gd name="T3" fmla="*/ 2 h 78"/>
                <a:gd name="T4" fmla="*/ 1 w 189"/>
                <a:gd name="T5" fmla="*/ 14 h 78"/>
                <a:gd name="T6" fmla="*/ 6 w 189"/>
                <a:gd name="T7" fmla="*/ 31 h 78"/>
                <a:gd name="T8" fmla="*/ 14 w 189"/>
                <a:gd name="T9" fmla="*/ 35 h 78"/>
                <a:gd name="T10" fmla="*/ 166 w 189"/>
                <a:gd name="T11" fmla="*/ 75 h 78"/>
                <a:gd name="T12" fmla="*/ 187 w 189"/>
                <a:gd name="T13" fmla="*/ 63 h 78"/>
                <a:gd name="T14" fmla="*/ 174 w 189"/>
                <a:gd name="T1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78">
                  <a:moveTo>
                    <a:pt x="174" y="4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13" y="0"/>
                    <a:pt x="4" y="5"/>
                    <a:pt x="1" y="14"/>
                  </a:cubicBezTo>
                  <a:cubicBezTo>
                    <a:pt x="0" y="20"/>
                    <a:pt x="2" y="27"/>
                    <a:pt x="6" y="31"/>
                  </a:cubicBezTo>
                  <a:cubicBezTo>
                    <a:pt x="8" y="33"/>
                    <a:pt x="10" y="35"/>
                    <a:pt x="14" y="3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75" y="78"/>
                    <a:pt x="184" y="72"/>
                    <a:pt x="187" y="63"/>
                  </a:cubicBezTo>
                  <a:cubicBezTo>
                    <a:pt x="189" y="54"/>
                    <a:pt x="184" y="45"/>
                    <a:pt x="174" y="42"/>
                  </a:cubicBezTo>
                  <a:close/>
                </a:path>
              </a:pathLst>
            </a:custGeom>
            <a:grpFill/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1"/>
            <p:cNvSpPr/>
            <p:nvPr/>
          </p:nvSpPr>
          <p:spPr bwMode="auto">
            <a:xfrm>
              <a:off x="8763000" y="2782971"/>
              <a:ext cx="112617" cy="274811"/>
            </a:xfrm>
            <a:custGeom>
              <a:avLst/>
              <a:gdLst>
                <a:gd name="T0" fmla="*/ 1 w 78"/>
                <a:gd name="T1" fmla="*/ 166 h 190"/>
                <a:gd name="T2" fmla="*/ 6 w 78"/>
                <a:gd name="T3" fmla="*/ 183 h 190"/>
                <a:gd name="T4" fmla="*/ 13 w 78"/>
                <a:gd name="T5" fmla="*/ 187 h 190"/>
                <a:gd name="T6" fmla="*/ 35 w 78"/>
                <a:gd name="T7" fmla="*/ 175 h 190"/>
                <a:gd name="T8" fmla="*/ 76 w 78"/>
                <a:gd name="T9" fmla="*/ 23 h 190"/>
                <a:gd name="T10" fmla="*/ 64 w 78"/>
                <a:gd name="T11" fmla="*/ 2 h 190"/>
                <a:gd name="T12" fmla="*/ 43 w 78"/>
                <a:gd name="T13" fmla="*/ 14 h 190"/>
                <a:gd name="T14" fmla="*/ 1 w 78"/>
                <a:gd name="T15" fmla="*/ 16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90">
                  <a:moveTo>
                    <a:pt x="1" y="166"/>
                  </a:moveTo>
                  <a:cubicBezTo>
                    <a:pt x="0" y="172"/>
                    <a:pt x="1" y="179"/>
                    <a:pt x="6" y="183"/>
                  </a:cubicBezTo>
                  <a:cubicBezTo>
                    <a:pt x="8" y="185"/>
                    <a:pt x="10" y="186"/>
                    <a:pt x="13" y="187"/>
                  </a:cubicBezTo>
                  <a:cubicBezTo>
                    <a:pt x="23" y="190"/>
                    <a:pt x="32" y="184"/>
                    <a:pt x="35" y="17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8" y="14"/>
                    <a:pt x="73" y="5"/>
                    <a:pt x="64" y="2"/>
                  </a:cubicBezTo>
                  <a:cubicBezTo>
                    <a:pt x="55" y="0"/>
                    <a:pt x="45" y="5"/>
                    <a:pt x="43" y="14"/>
                  </a:cubicBezTo>
                  <a:lnTo>
                    <a:pt x="1" y="166"/>
                  </a:lnTo>
                  <a:close/>
                </a:path>
              </a:pathLst>
            </a:custGeom>
            <a:grpFill/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159608" y="3107357"/>
              <a:ext cx="215442" cy="216666"/>
            </a:xfrm>
            <a:custGeom>
              <a:avLst/>
              <a:gdLst>
                <a:gd name="T0" fmla="*/ 7 w 149"/>
                <a:gd name="T1" fmla="*/ 143 h 150"/>
                <a:gd name="T2" fmla="*/ 31 w 149"/>
                <a:gd name="T3" fmla="*/ 143 h 150"/>
                <a:gd name="T4" fmla="*/ 143 w 149"/>
                <a:gd name="T5" fmla="*/ 32 h 150"/>
                <a:gd name="T6" fmla="*/ 143 w 149"/>
                <a:gd name="T7" fmla="*/ 7 h 150"/>
                <a:gd name="T8" fmla="*/ 118 w 149"/>
                <a:gd name="T9" fmla="*/ 7 h 150"/>
                <a:gd name="T10" fmla="*/ 7 w 149"/>
                <a:gd name="T11" fmla="*/ 118 h 150"/>
                <a:gd name="T12" fmla="*/ 7 w 149"/>
                <a:gd name="T13" fmla="*/ 14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" y="143"/>
                  </a:moveTo>
                  <a:cubicBezTo>
                    <a:pt x="14" y="150"/>
                    <a:pt x="25" y="150"/>
                    <a:pt x="31" y="14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9" y="25"/>
                    <a:pt x="149" y="14"/>
                    <a:pt x="143" y="7"/>
                  </a:cubicBezTo>
                  <a:cubicBezTo>
                    <a:pt x="136" y="0"/>
                    <a:pt x="125" y="0"/>
                    <a:pt x="118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0" y="125"/>
                    <a:pt x="0" y="136"/>
                    <a:pt x="7" y="143"/>
                  </a:cubicBezTo>
                  <a:close/>
                </a:path>
              </a:pathLst>
            </a:custGeom>
            <a:grpFill/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7849822" y="3131840"/>
              <a:ext cx="215442" cy="215442"/>
            </a:xfrm>
            <a:custGeom>
              <a:avLst/>
              <a:gdLst>
                <a:gd name="T0" fmla="*/ 142 w 149"/>
                <a:gd name="T1" fmla="*/ 143 h 149"/>
                <a:gd name="T2" fmla="*/ 142 w 149"/>
                <a:gd name="T3" fmla="*/ 118 h 149"/>
                <a:gd name="T4" fmla="*/ 31 w 149"/>
                <a:gd name="T5" fmla="*/ 7 h 149"/>
                <a:gd name="T6" fmla="*/ 6 w 149"/>
                <a:gd name="T7" fmla="*/ 7 h 149"/>
                <a:gd name="T8" fmla="*/ 6 w 149"/>
                <a:gd name="T9" fmla="*/ 31 h 149"/>
                <a:gd name="T10" fmla="*/ 117 w 149"/>
                <a:gd name="T11" fmla="*/ 143 h 149"/>
                <a:gd name="T12" fmla="*/ 142 w 149"/>
                <a:gd name="T13" fmla="*/ 1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142" y="143"/>
                  </a:moveTo>
                  <a:cubicBezTo>
                    <a:pt x="149" y="136"/>
                    <a:pt x="149" y="125"/>
                    <a:pt x="142" y="1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4" y="0"/>
                    <a:pt x="13" y="0"/>
                    <a:pt x="6" y="7"/>
                  </a:cubicBezTo>
                  <a:cubicBezTo>
                    <a:pt x="0" y="14"/>
                    <a:pt x="0" y="25"/>
                    <a:pt x="6" y="31"/>
                  </a:cubicBezTo>
                  <a:cubicBezTo>
                    <a:pt x="117" y="143"/>
                    <a:pt x="117" y="143"/>
                    <a:pt x="117" y="143"/>
                  </a:cubicBezTo>
                  <a:cubicBezTo>
                    <a:pt x="124" y="149"/>
                    <a:pt x="135" y="149"/>
                    <a:pt x="142" y="143"/>
                  </a:cubicBezTo>
                  <a:close/>
                </a:path>
              </a:pathLst>
            </a:custGeom>
            <a:grpFill/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2126" y="1798561"/>
            <a:ext cx="2155617" cy="755703"/>
            <a:chOff x="1317291" y="1798561"/>
            <a:chExt cx="2155617" cy="755703"/>
          </a:xfrm>
        </p:grpSpPr>
        <p:sp>
          <p:nvSpPr>
            <p:cNvPr id="23" name="Oval 32"/>
            <p:cNvSpPr/>
            <p:nvPr/>
          </p:nvSpPr>
          <p:spPr>
            <a:xfrm>
              <a:off x="1317291" y="1798561"/>
              <a:ext cx="755703" cy="7557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auto">
            <a:xfrm>
              <a:off x="1527072" y="2034829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TextBox 36"/>
            <p:cNvSpPr txBox="1"/>
            <p:nvPr/>
          </p:nvSpPr>
          <p:spPr>
            <a:xfrm>
              <a:off x="2134080" y="201523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通信、导航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2126" y="4846411"/>
            <a:ext cx="2422127" cy="755703"/>
            <a:chOff x="1317291" y="4846411"/>
            <a:chExt cx="2422127" cy="755703"/>
          </a:xfrm>
        </p:grpSpPr>
        <p:sp>
          <p:nvSpPr>
            <p:cNvPr id="29" name="Oval 38"/>
            <p:cNvSpPr/>
            <p:nvPr/>
          </p:nvSpPr>
          <p:spPr>
            <a:xfrm>
              <a:off x="1317291" y="4846411"/>
              <a:ext cx="755703" cy="7557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9"/>
            <p:cNvSpPr>
              <a:spLocks noEditPoints="1"/>
            </p:cNvSpPr>
            <p:nvPr/>
          </p:nvSpPr>
          <p:spPr bwMode="auto">
            <a:xfrm>
              <a:off x="1499542" y="5067781"/>
              <a:ext cx="391200" cy="312961"/>
            </a:xfrm>
            <a:custGeom>
              <a:avLst/>
              <a:gdLst>
                <a:gd name="T0" fmla="*/ 0 w 205"/>
                <a:gd name="T1" fmla="*/ 24 h 164"/>
                <a:gd name="T2" fmla="*/ 22 w 205"/>
                <a:gd name="T3" fmla="*/ 24 h 164"/>
                <a:gd name="T4" fmla="*/ 28 w 205"/>
                <a:gd name="T5" fmla="*/ 0 h 164"/>
                <a:gd name="T6" fmla="*/ 52 w 205"/>
                <a:gd name="T7" fmla="*/ 0 h 164"/>
                <a:gd name="T8" fmla="*/ 61 w 205"/>
                <a:gd name="T9" fmla="*/ 24 h 164"/>
                <a:gd name="T10" fmla="*/ 143 w 205"/>
                <a:gd name="T11" fmla="*/ 24 h 164"/>
                <a:gd name="T12" fmla="*/ 151 w 205"/>
                <a:gd name="T13" fmla="*/ 0 h 164"/>
                <a:gd name="T14" fmla="*/ 175 w 205"/>
                <a:gd name="T15" fmla="*/ 0 h 164"/>
                <a:gd name="T16" fmla="*/ 184 w 205"/>
                <a:gd name="T17" fmla="*/ 24 h 164"/>
                <a:gd name="T18" fmla="*/ 203 w 205"/>
                <a:gd name="T19" fmla="*/ 24 h 164"/>
                <a:gd name="T20" fmla="*/ 203 w 205"/>
                <a:gd name="T21" fmla="*/ 54 h 164"/>
                <a:gd name="T22" fmla="*/ 0 w 205"/>
                <a:gd name="T23" fmla="*/ 54 h 164"/>
                <a:gd name="T24" fmla="*/ 0 w 205"/>
                <a:gd name="T25" fmla="*/ 24 h 164"/>
                <a:gd name="T26" fmla="*/ 0 w 205"/>
                <a:gd name="T27" fmla="*/ 24 h 164"/>
                <a:gd name="T28" fmla="*/ 80 w 205"/>
                <a:gd name="T29" fmla="*/ 74 h 164"/>
                <a:gd name="T30" fmla="*/ 123 w 205"/>
                <a:gd name="T31" fmla="*/ 74 h 164"/>
                <a:gd name="T32" fmla="*/ 110 w 205"/>
                <a:gd name="T33" fmla="*/ 108 h 164"/>
                <a:gd name="T34" fmla="*/ 132 w 205"/>
                <a:gd name="T35" fmla="*/ 108 h 164"/>
                <a:gd name="T36" fmla="*/ 91 w 205"/>
                <a:gd name="T37" fmla="*/ 149 h 164"/>
                <a:gd name="T38" fmla="*/ 97 w 205"/>
                <a:gd name="T39" fmla="*/ 128 h 164"/>
                <a:gd name="T40" fmla="*/ 76 w 205"/>
                <a:gd name="T41" fmla="*/ 115 h 164"/>
                <a:gd name="T42" fmla="*/ 80 w 205"/>
                <a:gd name="T43" fmla="*/ 74 h 164"/>
                <a:gd name="T44" fmla="*/ 80 w 205"/>
                <a:gd name="T45" fmla="*/ 74 h 164"/>
                <a:gd name="T46" fmla="*/ 0 w 205"/>
                <a:gd name="T47" fmla="*/ 138 h 164"/>
                <a:gd name="T48" fmla="*/ 0 w 205"/>
                <a:gd name="T49" fmla="*/ 164 h 164"/>
                <a:gd name="T50" fmla="*/ 205 w 205"/>
                <a:gd name="T51" fmla="*/ 164 h 164"/>
                <a:gd name="T52" fmla="*/ 205 w 205"/>
                <a:gd name="T53" fmla="*/ 138 h 164"/>
                <a:gd name="T54" fmla="*/ 188 w 205"/>
                <a:gd name="T55" fmla="*/ 138 h 164"/>
                <a:gd name="T56" fmla="*/ 188 w 205"/>
                <a:gd name="T57" fmla="*/ 63 h 164"/>
                <a:gd name="T58" fmla="*/ 15 w 205"/>
                <a:gd name="T59" fmla="*/ 63 h 164"/>
                <a:gd name="T60" fmla="*/ 15 w 205"/>
                <a:gd name="T61" fmla="*/ 138 h 164"/>
                <a:gd name="T62" fmla="*/ 0 w 205"/>
                <a:gd name="T63" fmla="*/ 13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64">
                  <a:moveTo>
                    <a:pt x="0" y="24"/>
                  </a:moveTo>
                  <a:lnTo>
                    <a:pt x="22" y="24"/>
                  </a:lnTo>
                  <a:lnTo>
                    <a:pt x="28" y="0"/>
                  </a:lnTo>
                  <a:lnTo>
                    <a:pt x="52" y="0"/>
                  </a:lnTo>
                  <a:lnTo>
                    <a:pt x="61" y="24"/>
                  </a:lnTo>
                  <a:lnTo>
                    <a:pt x="143" y="24"/>
                  </a:lnTo>
                  <a:lnTo>
                    <a:pt x="151" y="0"/>
                  </a:lnTo>
                  <a:lnTo>
                    <a:pt x="175" y="0"/>
                  </a:lnTo>
                  <a:lnTo>
                    <a:pt x="184" y="24"/>
                  </a:lnTo>
                  <a:lnTo>
                    <a:pt x="203" y="24"/>
                  </a:lnTo>
                  <a:lnTo>
                    <a:pt x="203" y="54"/>
                  </a:lnTo>
                  <a:lnTo>
                    <a:pt x="0" y="54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80" y="74"/>
                  </a:moveTo>
                  <a:lnTo>
                    <a:pt x="123" y="74"/>
                  </a:lnTo>
                  <a:lnTo>
                    <a:pt x="110" y="108"/>
                  </a:lnTo>
                  <a:lnTo>
                    <a:pt x="132" y="108"/>
                  </a:lnTo>
                  <a:lnTo>
                    <a:pt x="91" y="149"/>
                  </a:lnTo>
                  <a:lnTo>
                    <a:pt x="97" y="128"/>
                  </a:lnTo>
                  <a:lnTo>
                    <a:pt x="76" y="115"/>
                  </a:lnTo>
                  <a:lnTo>
                    <a:pt x="80" y="74"/>
                  </a:lnTo>
                  <a:lnTo>
                    <a:pt x="80" y="74"/>
                  </a:lnTo>
                  <a:close/>
                  <a:moveTo>
                    <a:pt x="0" y="138"/>
                  </a:moveTo>
                  <a:lnTo>
                    <a:pt x="0" y="164"/>
                  </a:lnTo>
                  <a:lnTo>
                    <a:pt x="205" y="164"/>
                  </a:lnTo>
                  <a:lnTo>
                    <a:pt x="205" y="138"/>
                  </a:lnTo>
                  <a:lnTo>
                    <a:pt x="188" y="138"/>
                  </a:lnTo>
                  <a:lnTo>
                    <a:pt x="188" y="63"/>
                  </a:lnTo>
                  <a:lnTo>
                    <a:pt x="15" y="63"/>
                  </a:lnTo>
                  <a:lnTo>
                    <a:pt x="15" y="138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TextBox 42"/>
            <p:cNvSpPr txBox="1"/>
            <p:nvPr/>
          </p:nvSpPr>
          <p:spPr>
            <a:xfrm>
              <a:off x="2169758" y="501141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系统自主可控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2126" y="2814511"/>
            <a:ext cx="2155617" cy="755703"/>
            <a:chOff x="1317291" y="2814511"/>
            <a:chExt cx="2155617" cy="755703"/>
          </a:xfrm>
        </p:grpSpPr>
        <p:sp>
          <p:nvSpPr>
            <p:cNvPr id="35" name="Oval 44"/>
            <p:cNvSpPr/>
            <p:nvPr/>
          </p:nvSpPr>
          <p:spPr>
            <a:xfrm>
              <a:off x="1317291" y="2814511"/>
              <a:ext cx="755703" cy="7557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45"/>
            <p:cNvSpPr>
              <a:spLocks noEditPoints="1"/>
            </p:cNvSpPr>
            <p:nvPr/>
          </p:nvSpPr>
          <p:spPr bwMode="auto">
            <a:xfrm>
              <a:off x="1502150" y="3001855"/>
              <a:ext cx="374026" cy="374026"/>
            </a:xfrm>
            <a:custGeom>
              <a:avLst/>
              <a:gdLst>
                <a:gd name="T0" fmla="*/ 46 w 91"/>
                <a:gd name="T1" fmla="*/ 0 h 91"/>
                <a:gd name="T2" fmla="*/ 78 w 91"/>
                <a:gd name="T3" fmla="*/ 14 h 91"/>
                <a:gd name="T4" fmla="*/ 91 w 91"/>
                <a:gd name="T5" fmla="*/ 46 h 91"/>
                <a:gd name="T6" fmla="*/ 78 w 91"/>
                <a:gd name="T7" fmla="*/ 78 h 91"/>
                <a:gd name="T8" fmla="*/ 46 w 91"/>
                <a:gd name="T9" fmla="*/ 91 h 91"/>
                <a:gd name="T10" fmla="*/ 13 w 91"/>
                <a:gd name="T11" fmla="*/ 78 h 91"/>
                <a:gd name="T12" fmla="*/ 0 w 91"/>
                <a:gd name="T13" fmla="*/ 46 h 91"/>
                <a:gd name="T14" fmla="*/ 13 w 91"/>
                <a:gd name="T15" fmla="*/ 14 h 91"/>
                <a:gd name="T16" fmla="*/ 46 w 91"/>
                <a:gd name="T17" fmla="*/ 0 h 91"/>
                <a:gd name="T18" fmla="*/ 63 w 91"/>
                <a:gd name="T19" fmla="*/ 51 h 91"/>
                <a:gd name="T20" fmla="*/ 64 w 91"/>
                <a:gd name="T21" fmla="*/ 41 h 91"/>
                <a:gd name="T22" fmla="*/ 52 w 91"/>
                <a:gd name="T23" fmla="*/ 34 h 91"/>
                <a:gd name="T24" fmla="*/ 41 w 91"/>
                <a:gd name="T25" fmla="*/ 27 h 91"/>
                <a:gd name="T26" fmla="*/ 32 w 91"/>
                <a:gd name="T27" fmla="*/ 32 h 91"/>
                <a:gd name="T28" fmla="*/ 32 w 91"/>
                <a:gd name="T29" fmla="*/ 46 h 91"/>
                <a:gd name="T30" fmla="*/ 32 w 91"/>
                <a:gd name="T31" fmla="*/ 59 h 91"/>
                <a:gd name="T32" fmla="*/ 40 w 91"/>
                <a:gd name="T33" fmla="*/ 65 h 91"/>
                <a:gd name="T34" fmla="*/ 52 w 91"/>
                <a:gd name="T35" fmla="*/ 58 h 91"/>
                <a:gd name="T36" fmla="*/ 63 w 91"/>
                <a:gd name="T37" fmla="*/ 51 h 91"/>
                <a:gd name="T38" fmla="*/ 66 w 91"/>
                <a:gd name="T39" fmla="*/ 25 h 91"/>
                <a:gd name="T40" fmla="*/ 46 w 91"/>
                <a:gd name="T41" fmla="*/ 16 h 91"/>
                <a:gd name="T42" fmla="*/ 25 w 91"/>
                <a:gd name="T43" fmla="*/ 25 h 91"/>
                <a:gd name="T44" fmla="*/ 16 w 91"/>
                <a:gd name="T45" fmla="*/ 46 h 91"/>
                <a:gd name="T46" fmla="*/ 25 w 91"/>
                <a:gd name="T47" fmla="*/ 67 h 91"/>
                <a:gd name="T48" fmla="*/ 46 w 91"/>
                <a:gd name="T49" fmla="*/ 75 h 91"/>
                <a:gd name="T50" fmla="*/ 66 w 91"/>
                <a:gd name="T51" fmla="*/ 67 h 91"/>
                <a:gd name="T52" fmla="*/ 75 w 91"/>
                <a:gd name="T53" fmla="*/ 46 h 91"/>
                <a:gd name="T54" fmla="*/ 66 w 91"/>
                <a:gd name="T55" fmla="*/ 2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91">
                  <a:moveTo>
                    <a:pt x="46" y="0"/>
                  </a:moveTo>
                  <a:cubicBezTo>
                    <a:pt x="58" y="0"/>
                    <a:pt x="70" y="5"/>
                    <a:pt x="78" y="14"/>
                  </a:cubicBezTo>
                  <a:cubicBezTo>
                    <a:pt x="86" y="22"/>
                    <a:pt x="91" y="33"/>
                    <a:pt x="91" y="46"/>
                  </a:cubicBezTo>
                  <a:cubicBezTo>
                    <a:pt x="91" y="58"/>
                    <a:pt x="86" y="70"/>
                    <a:pt x="78" y="78"/>
                  </a:cubicBezTo>
                  <a:cubicBezTo>
                    <a:pt x="70" y="86"/>
                    <a:pt x="58" y="91"/>
                    <a:pt x="46" y="91"/>
                  </a:cubicBezTo>
                  <a:cubicBezTo>
                    <a:pt x="33" y="91"/>
                    <a:pt x="22" y="86"/>
                    <a:pt x="13" y="78"/>
                  </a:cubicBezTo>
                  <a:cubicBezTo>
                    <a:pt x="5" y="70"/>
                    <a:pt x="0" y="58"/>
                    <a:pt x="0" y="46"/>
                  </a:cubicBezTo>
                  <a:cubicBezTo>
                    <a:pt x="0" y="33"/>
                    <a:pt x="5" y="22"/>
                    <a:pt x="13" y="14"/>
                  </a:cubicBezTo>
                  <a:cubicBezTo>
                    <a:pt x="22" y="5"/>
                    <a:pt x="33" y="0"/>
                    <a:pt x="46" y="0"/>
                  </a:cubicBezTo>
                  <a:close/>
                  <a:moveTo>
                    <a:pt x="63" y="51"/>
                  </a:moveTo>
                  <a:cubicBezTo>
                    <a:pt x="68" y="48"/>
                    <a:pt x="69" y="44"/>
                    <a:pt x="64" y="41"/>
                  </a:cubicBezTo>
                  <a:cubicBezTo>
                    <a:pt x="60" y="39"/>
                    <a:pt x="56" y="36"/>
                    <a:pt x="52" y="34"/>
                  </a:cubicBezTo>
                  <a:cubicBezTo>
                    <a:pt x="48" y="32"/>
                    <a:pt x="44" y="30"/>
                    <a:pt x="41" y="27"/>
                  </a:cubicBezTo>
                  <a:cubicBezTo>
                    <a:pt x="36" y="25"/>
                    <a:pt x="32" y="26"/>
                    <a:pt x="32" y="32"/>
                  </a:cubicBezTo>
                  <a:cubicBezTo>
                    <a:pt x="32" y="36"/>
                    <a:pt x="32" y="41"/>
                    <a:pt x="32" y="46"/>
                  </a:cubicBezTo>
                  <a:cubicBezTo>
                    <a:pt x="32" y="50"/>
                    <a:pt x="32" y="55"/>
                    <a:pt x="32" y="59"/>
                  </a:cubicBezTo>
                  <a:cubicBezTo>
                    <a:pt x="32" y="64"/>
                    <a:pt x="35" y="67"/>
                    <a:pt x="40" y="65"/>
                  </a:cubicBezTo>
                  <a:cubicBezTo>
                    <a:pt x="44" y="62"/>
                    <a:pt x="48" y="60"/>
                    <a:pt x="52" y="58"/>
                  </a:cubicBezTo>
                  <a:cubicBezTo>
                    <a:pt x="56" y="55"/>
                    <a:pt x="60" y="53"/>
                    <a:pt x="63" y="51"/>
                  </a:cubicBezTo>
                  <a:close/>
                  <a:moveTo>
                    <a:pt x="66" y="25"/>
                  </a:moveTo>
                  <a:cubicBezTo>
                    <a:pt x="61" y="20"/>
                    <a:pt x="54" y="16"/>
                    <a:pt x="46" y="16"/>
                  </a:cubicBezTo>
                  <a:cubicBezTo>
                    <a:pt x="38" y="16"/>
                    <a:pt x="30" y="20"/>
                    <a:pt x="25" y="25"/>
                  </a:cubicBezTo>
                  <a:cubicBezTo>
                    <a:pt x="20" y="30"/>
                    <a:pt x="16" y="38"/>
                    <a:pt x="16" y="46"/>
                  </a:cubicBezTo>
                  <a:cubicBezTo>
                    <a:pt x="16" y="54"/>
                    <a:pt x="20" y="61"/>
                    <a:pt x="25" y="67"/>
                  </a:cubicBezTo>
                  <a:cubicBezTo>
                    <a:pt x="30" y="72"/>
                    <a:pt x="38" y="75"/>
                    <a:pt x="46" y="75"/>
                  </a:cubicBezTo>
                  <a:cubicBezTo>
                    <a:pt x="54" y="75"/>
                    <a:pt x="61" y="72"/>
                    <a:pt x="66" y="67"/>
                  </a:cubicBezTo>
                  <a:cubicBezTo>
                    <a:pt x="72" y="61"/>
                    <a:pt x="75" y="54"/>
                    <a:pt x="75" y="46"/>
                  </a:cubicBezTo>
                  <a:cubicBezTo>
                    <a:pt x="75" y="38"/>
                    <a:pt x="72" y="30"/>
                    <a:pt x="66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TextBox 48"/>
            <p:cNvSpPr txBox="1"/>
            <p:nvPr/>
          </p:nvSpPr>
          <p:spPr>
            <a:xfrm>
              <a:off x="2134080" y="297795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遥感一体化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2126" y="3830461"/>
            <a:ext cx="1924785" cy="755703"/>
            <a:chOff x="1317291" y="3830461"/>
            <a:chExt cx="1924785" cy="755703"/>
          </a:xfrm>
        </p:grpSpPr>
        <p:sp>
          <p:nvSpPr>
            <p:cNvPr id="41" name="Oval 50"/>
            <p:cNvSpPr/>
            <p:nvPr/>
          </p:nvSpPr>
          <p:spPr>
            <a:xfrm>
              <a:off x="1317291" y="3830461"/>
              <a:ext cx="755703" cy="7557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51"/>
            <p:cNvSpPr>
              <a:spLocks noEditPoints="1"/>
            </p:cNvSpPr>
            <p:nvPr/>
          </p:nvSpPr>
          <p:spPr bwMode="auto">
            <a:xfrm>
              <a:off x="1488092" y="4053362"/>
              <a:ext cx="402650" cy="366393"/>
            </a:xfrm>
            <a:custGeom>
              <a:avLst/>
              <a:gdLst>
                <a:gd name="T0" fmla="*/ 78 w 98"/>
                <a:gd name="T1" fmla="*/ 37 h 89"/>
                <a:gd name="T2" fmla="*/ 70 w 98"/>
                <a:gd name="T3" fmla="*/ 21 h 89"/>
                <a:gd name="T4" fmla="*/ 49 w 98"/>
                <a:gd name="T5" fmla="*/ 13 h 89"/>
                <a:gd name="T6" fmla="*/ 28 w 98"/>
                <a:gd name="T7" fmla="*/ 21 h 89"/>
                <a:gd name="T8" fmla="*/ 20 w 98"/>
                <a:gd name="T9" fmla="*/ 37 h 89"/>
                <a:gd name="T10" fmla="*/ 29 w 98"/>
                <a:gd name="T11" fmla="*/ 45 h 89"/>
                <a:gd name="T12" fmla="*/ 37 w 98"/>
                <a:gd name="T13" fmla="*/ 68 h 89"/>
                <a:gd name="T14" fmla="*/ 29 w 98"/>
                <a:gd name="T15" fmla="*/ 85 h 89"/>
                <a:gd name="T16" fmla="*/ 18 w 98"/>
                <a:gd name="T17" fmla="*/ 89 h 89"/>
                <a:gd name="T18" fmla="*/ 17 w 98"/>
                <a:gd name="T19" fmla="*/ 88 h 89"/>
                <a:gd name="T20" fmla="*/ 1 w 98"/>
                <a:gd name="T21" fmla="*/ 42 h 89"/>
                <a:gd name="T22" fmla="*/ 1 w 98"/>
                <a:gd name="T23" fmla="*/ 41 h 89"/>
                <a:gd name="T24" fmla="*/ 7 w 98"/>
                <a:gd name="T25" fmla="*/ 38 h 89"/>
                <a:gd name="T26" fmla="*/ 19 w 98"/>
                <a:gd name="T27" fmla="*/ 12 h 89"/>
                <a:gd name="T28" fmla="*/ 49 w 98"/>
                <a:gd name="T29" fmla="*/ 0 h 89"/>
                <a:gd name="T30" fmla="*/ 79 w 98"/>
                <a:gd name="T31" fmla="*/ 12 h 89"/>
                <a:gd name="T32" fmla="*/ 92 w 98"/>
                <a:gd name="T33" fmla="*/ 39 h 89"/>
                <a:gd name="T34" fmla="*/ 97 w 98"/>
                <a:gd name="T35" fmla="*/ 41 h 89"/>
                <a:gd name="T36" fmla="*/ 97 w 98"/>
                <a:gd name="T37" fmla="*/ 42 h 89"/>
                <a:gd name="T38" fmla="*/ 81 w 98"/>
                <a:gd name="T39" fmla="*/ 88 h 89"/>
                <a:gd name="T40" fmla="*/ 80 w 98"/>
                <a:gd name="T41" fmla="*/ 89 h 89"/>
                <a:gd name="T42" fmla="*/ 69 w 98"/>
                <a:gd name="T43" fmla="*/ 85 h 89"/>
                <a:gd name="T44" fmla="*/ 61 w 98"/>
                <a:gd name="T45" fmla="*/ 68 h 89"/>
                <a:gd name="T46" fmla="*/ 69 w 98"/>
                <a:gd name="T47" fmla="*/ 45 h 89"/>
                <a:gd name="T48" fmla="*/ 78 w 98"/>
                <a:gd name="T49" fmla="*/ 37 h 89"/>
                <a:gd name="T50" fmla="*/ 9 w 98"/>
                <a:gd name="T51" fmla="*/ 49 h 89"/>
                <a:gd name="T52" fmla="*/ 19 w 98"/>
                <a:gd name="T53" fmla="*/ 77 h 89"/>
                <a:gd name="T54" fmla="*/ 23 w 98"/>
                <a:gd name="T55" fmla="*/ 75 h 89"/>
                <a:gd name="T56" fmla="*/ 13 w 98"/>
                <a:gd name="T57" fmla="*/ 48 h 89"/>
                <a:gd name="T58" fmla="*/ 9 w 98"/>
                <a:gd name="T59" fmla="*/ 49 h 89"/>
                <a:gd name="T60" fmla="*/ 89 w 98"/>
                <a:gd name="T61" fmla="*/ 49 h 89"/>
                <a:gd name="T62" fmla="*/ 85 w 98"/>
                <a:gd name="T63" fmla="*/ 48 h 89"/>
                <a:gd name="T64" fmla="*/ 75 w 98"/>
                <a:gd name="T65" fmla="*/ 75 h 89"/>
                <a:gd name="T66" fmla="*/ 79 w 98"/>
                <a:gd name="T67" fmla="*/ 77 h 89"/>
                <a:gd name="T68" fmla="*/ 89 w 98"/>
                <a:gd name="T69" fmla="*/ 4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" h="89">
                  <a:moveTo>
                    <a:pt x="78" y="37"/>
                  </a:moveTo>
                  <a:cubicBezTo>
                    <a:pt x="77" y="31"/>
                    <a:pt x="74" y="26"/>
                    <a:pt x="70" y="21"/>
                  </a:cubicBezTo>
                  <a:cubicBezTo>
                    <a:pt x="65" y="16"/>
                    <a:pt x="57" y="13"/>
                    <a:pt x="49" y="13"/>
                  </a:cubicBezTo>
                  <a:cubicBezTo>
                    <a:pt x="41" y="13"/>
                    <a:pt x="34" y="16"/>
                    <a:pt x="28" y="21"/>
                  </a:cubicBezTo>
                  <a:cubicBezTo>
                    <a:pt x="24" y="26"/>
                    <a:pt x="21" y="31"/>
                    <a:pt x="20" y="37"/>
                  </a:cubicBezTo>
                  <a:cubicBezTo>
                    <a:pt x="24" y="38"/>
                    <a:pt x="27" y="40"/>
                    <a:pt x="29" y="45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9" y="75"/>
                    <a:pt x="36" y="82"/>
                    <a:pt x="29" y="85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4" y="75"/>
                    <a:pt x="0" y="59"/>
                    <a:pt x="1" y="42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3" y="40"/>
                    <a:pt x="5" y="39"/>
                    <a:pt x="7" y="38"/>
                  </a:cubicBezTo>
                  <a:cubicBezTo>
                    <a:pt x="8" y="28"/>
                    <a:pt x="12" y="19"/>
                    <a:pt x="19" y="12"/>
                  </a:cubicBezTo>
                  <a:cubicBezTo>
                    <a:pt x="27" y="4"/>
                    <a:pt x="38" y="0"/>
                    <a:pt x="49" y="0"/>
                  </a:cubicBezTo>
                  <a:cubicBezTo>
                    <a:pt x="61" y="0"/>
                    <a:pt x="71" y="4"/>
                    <a:pt x="79" y="12"/>
                  </a:cubicBezTo>
                  <a:cubicBezTo>
                    <a:pt x="86" y="19"/>
                    <a:pt x="91" y="29"/>
                    <a:pt x="92" y="39"/>
                  </a:cubicBezTo>
                  <a:cubicBezTo>
                    <a:pt x="94" y="39"/>
                    <a:pt x="95" y="40"/>
                    <a:pt x="97" y="41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8" y="59"/>
                    <a:pt x="94" y="75"/>
                    <a:pt x="81" y="88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2" y="82"/>
                    <a:pt x="58" y="75"/>
                    <a:pt x="61" y="68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1" y="40"/>
                    <a:pt x="74" y="38"/>
                    <a:pt x="78" y="37"/>
                  </a:cubicBezTo>
                  <a:close/>
                  <a:moveTo>
                    <a:pt x="9" y="49"/>
                  </a:moveTo>
                  <a:cubicBezTo>
                    <a:pt x="9" y="60"/>
                    <a:pt x="12" y="70"/>
                    <a:pt x="19" y="77"/>
                  </a:cubicBezTo>
                  <a:cubicBezTo>
                    <a:pt x="20" y="76"/>
                    <a:pt x="21" y="76"/>
                    <a:pt x="23" y="75"/>
                  </a:cubicBezTo>
                  <a:cubicBezTo>
                    <a:pt x="20" y="66"/>
                    <a:pt x="16" y="57"/>
                    <a:pt x="13" y="48"/>
                  </a:cubicBezTo>
                  <a:cubicBezTo>
                    <a:pt x="12" y="49"/>
                    <a:pt x="10" y="49"/>
                    <a:pt x="9" y="49"/>
                  </a:cubicBezTo>
                  <a:close/>
                  <a:moveTo>
                    <a:pt x="89" y="49"/>
                  </a:moveTo>
                  <a:cubicBezTo>
                    <a:pt x="88" y="49"/>
                    <a:pt x="86" y="49"/>
                    <a:pt x="85" y="48"/>
                  </a:cubicBezTo>
                  <a:cubicBezTo>
                    <a:pt x="81" y="57"/>
                    <a:pt x="78" y="66"/>
                    <a:pt x="75" y="75"/>
                  </a:cubicBezTo>
                  <a:cubicBezTo>
                    <a:pt x="77" y="76"/>
                    <a:pt x="78" y="76"/>
                    <a:pt x="79" y="77"/>
                  </a:cubicBezTo>
                  <a:cubicBezTo>
                    <a:pt x="86" y="70"/>
                    <a:pt x="89" y="60"/>
                    <a:pt x="8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TextBox 54"/>
            <p:cNvSpPr txBox="1"/>
            <p:nvPr/>
          </p:nvSpPr>
          <p:spPr>
            <a:xfrm>
              <a:off x="2134080" y="40236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全球覆盖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586277" y="1117691"/>
            <a:ext cx="4249636" cy="2084423"/>
            <a:chOff x="6582723" y="1522144"/>
            <a:chExt cx="3869377" cy="1444084"/>
          </a:xfrm>
        </p:grpSpPr>
        <p:sp>
          <p:nvSpPr>
            <p:cNvPr id="47" name="Freeform 55"/>
            <p:cNvSpPr/>
            <p:nvPr/>
          </p:nvSpPr>
          <p:spPr>
            <a:xfrm flipV="1">
              <a:off x="6582723" y="1522144"/>
              <a:ext cx="3869377" cy="1444084"/>
            </a:xfrm>
            <a:custGeom>
              <a:avLst/>
              <a:gdLst>
                <a:gd name="connsiteX0" fmla="*/ 180539 w 4093700"/>
                <a:gd name="connsiteY0" fmla="*/ 1444084 h 1444084"/>
                <a:gd name="connsiteX1" fmla="*/ 3913161 w 4093700"/>
                <a:gd name="connsiteY1" fmla="*/ 1444084 h 1444084"/>
                <a:gd name="connsiteX2" fmla="*/ 4093700 w 4093700"/>
                <a:gd name="connsiteY2" fmla="*/ 1263545 h 1444084"/>
                <a:gd name="connsiteX3" fmla="*/ 4093700 w 4093700"/>
                <a:gd name="connsiteY3" fmla="*/ 541411 h 1444084"/>
                <a:gd name="connsiteX4" fmla="*/ 3913161 w 4093700"/>
                <a:gd name="connsiteY4" fmla="*/ 360872 h 1444084"/>
                <a:gd name="connsiteX5" fmla="*/ 3552093 w 4093700"/>
                <a:gd name="connsiteY5" fmla="*/ 360872 h 1444084"/>
                <a:gd name="connsiteX6" fmla="*/ 3183506 w 4093700"/>
                <a:gd name="connsiteY6" fmla="*/ 0 h 1444084"/>
                <a:gd name="connsiteX7" fmla="*/ 3097238 w 4093700"/>
                <a:gd name="connsiteY7" fmla="*/ 360872 h 1444084"/>
                <a:gd name="connsiteX8" fmla="*/ 180539 w 4093700"/>
                <a:gd name="connsiteY8" fmla="*/ 360872 h 1444084"/>
                <a:gd name="connsiteX9" fmla="*/ 0 w 4093700"/>
                <a:gd name="connsiteY9" fmla="*/ 541411 h 1444084"/>
                <a:gd name="connsiteX10" fmla="*/ 0 w 4093700"/>
                <a:gd name="connsiteY10" fmla="*/ 1263545 h 1444084"/>
                <a:gd name="connsiteX11" fmla="*/ 180539 w 4093700"/>
                <a:gd name="connsiteY11" fmla="*/ 1444084 h 144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3700" h="1444084">
                  <a:moveTo>
                    <a:pt x="180539" y="1444084"/>
                  </a:moveTo>
                  <a:lnTo>
                    <a:pt x="3913161" y="1444084"/>
                  </a:lnTo>
                  <a:cubicBezTo>
                    <a:pt x="4012870" y="1444084"/>
                    <a:pt x="4093700" y="1363254"/>
                    <a:pt x="4093700" y="1263545"/>
                  </a:cubicBezTo>
                  <a:lnTo>
                    <a:pt x="4093700" y="541411"/>
                  </a:lnTo>
                  <a:cubicBezTo>
                    <a:pt x="4093700" y="441702"/>
                    <a:pt x="4012870" y="360872"/>
                    <a:pt x="3913161" y="360872"/>
                  </a:cubicBezTo>
                  <a:lnTo>
                    <a:pt x="3552093" y="360872"/>
                  </a:lnTo>
                  <a:lnTo>
                    <a:pt x="3183506" y="0"/>
                  </a:lnTo>
                  <a:lnTo>
                    <a:pt x="3097238" y="360872"/>
                  </a:lnTo>
                  <a:lnTo>
                    <a:pt x="180539" y="360872"/>
                  </a:lnTo>
                  <a:cubicBezTo>
                    <a:pt x="80830" y="360872"/>
                    <a:pt x="0" y="441702"/>
                    <a:pt x="0" y="541411"/>
                  </a:cubicBezTo>
                  <a:lnTo>
                    <a:pt x="0" y="1263545"/>
                  </a:lnTo>
                  <a:cubicBezTo>
                    <a:pt x="0" y="1363254"/>
                    <a:pt x="80830" y="1444084"/>
                    <a:pt x="180539" y="1444084"/>
                  </a:cubicBez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TextBox 56"/>
            <p:cNvSpPr txBox="1"/>
            <p:nvPr/>
          </p:nvSpPr>
          <p:spPr>
            <a:xfrm>
              <a:off x="6664752" y="1566642"/>
              <a:ext cx="3787348" cy="1023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虹云工程是中国航天科工五大商业航天工程之一。计划发射</a:t>
              </a: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156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颗卫星，它们在距离地面</a:t>
              </a: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1000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公里的轨道上组网运行，致力于构建一个星载宽带全球移动互联网络。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chemeClr val="accent1"/>
          </a:solidFill>
        </p:grpSpPr>
        <p:sp>
          <p:nvSpPr>
            <p:cNvPr id="52" name="等腰三角形 5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995798" y="390871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背景：虹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云工程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79753" y="1186744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在中国首次提出建立基于小卫星的低轨宽带互联网接入系统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475990" y="2933065"/>
            <a:ext cx="4811395" cy="3405505"/>
            <a:chOff x="6582723" y="1352326"/>
            <a:chExt cx="3869585" cy="1589523"/>
          </a:xfrm>
        </p:grpSpPr>
        <p:sp>
          <p:nvSpPr>
            <p:cNvPr id="50" name="Freeform 55"/>
            <p:cNvSpPr/>
            <p:nvPr/>
          </p:nvSpPr>
          <p:spPr>
            <a:xfrm flipV="1">
              <a:off x="6582723" y="1352326"/>
              <a:ext cx="3869585" cy="1589523"/>
            </a:xfrm>
            <a:custGeom>
              <a:avLst/>
              <a:gdLst>
                <a:gd name="connsiteX0" fmla="*/ 180539 w 4093700"/>
                <a:gd name="connsiteY0" fmla="*/ 1444084 h 1444084"/>
                <a:gd name="connsiteX1" fmla="*/ 3913161 w 4093700"/>
                <a:gd name="connsiteY1" fmla="*/ 1444084 h 1444084"/>
                <a:gd name="connsiteX2" fmla="*/ 4093700 w 4093700"/>
                <a:gd name="connsiteY2" fmla="*/ 1263545 h 1444084"/>
                <a:gd name="connsiteX3" fmla="*/ 4093700 w 4093700"/>
                <a:gd name="connsiteY3" fmla="*/ 541411 h 1444084"/>
                <a:gd name="connsiteX4" fmla="*/ 3913161 w 4093700"/>
                <a:gd name="connsiteY4" fmla="*/ 360872 h 1444084"/>
                <a:gd name="connsiteX5" fmla="*/ 3552093 w 4093700"/>
                <a:gd name="connsiteY5" fmla="*/ 360872 h 1444084"/>
                <a:gd name="connsiteX6" fmla="*/ 3183506 w 4093700"/>
                <a:gd name="connsiteY6" fmla="*/ 0 h 1444084"/>
                <a:gd name="connsiteX7" fmla="*/ 3097238 w 4093700"/>
                <a:gd name="connsiteY7" fmla="*/ 360872 h 1444084"/>
                <a:gd name="connsiteX8" fmla="*/ 180539 w 4093700"/>
                <a:gd name="connsiteY8" fmla="*/ 360872 h 1444084"/>
                <a:gd name="connsiteX9" fmla="*/ 0 w 4093700"/>
                <a:gd name="connsiteY9" fmla="*/ 541411 h 1444084"/>
                <a:gd name="connsiteX10" fmla="*/ 0 w 4093700"/>
                <a:gd name="connsiteY10" fmla="*/ 1263545 h 1444084"/>
                <a:gd name="connsiteX11" fmla="*/ 180539 w 4093700"/>
                <a:gd name="connsiteY11" fmla="*/ 1444084 h 144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3700" h="1444084">
                  <a:moveTo>
                    <a:pt x="180539" y="1444084"/>
                  </a:moveTo>
                  <a:lnTo>
                    <a:pt x="3913161" y="1444084"/>
                  </a:lnTo>
                  <a:cubicBezTo>
                    <a:pt x="4012870" y="1444084"/>
                    <a:pt x="4093700" y="1363254"/>
                    <a:pt x="4093700" y="1263545"/>
                  </a:cubicBezTo>
                  <a:lnTo>
                    <a:pt x="4093700" y="541411"/>
                  </a:lnTo>
                  <a:cubicBezTo>
                    <a:pt x="4093700" y="441702"/>
                    <a:pt x="4012870" y="360872"/>
                    <a:pt x="3913161" y="360872"/>
                  </a:cubicBezTo>
                  <a:lnTo>
                    <a:pt x="3552093" y="360872"/>
                  </a:lnTo>
                  <a:lnTo>
                    <a:pt x="3183506" y="0"/>
                  </a:lnTo>
                  <a:lnTo>
                    <a:pt x="3097238" y="360872"/>
                  </a:lnTo>
                  <a:lnTo>
                    <a:pt x="180539" y="360872"/>
                  </a:lnTo>
                  <a:cubicBezTo>
                    <a:pt x="80830" y="360872"/>
                    <a:pt x="0" y="441702"/>
                    <a:pt x="0" y="541411"/>
                  </a:cubicBezTo>
                  <a:lnTo>
                    <a:pt x="0" y="1263545"/>
                  </a:lnTo>
                  <a:cubicBezTo>
                    <a:pt x="0" y="1363254"/>
                    <a:pt x="80830" y="1444084"/>
                    <a:pt x="180539" y="1444084"/>
                  </a:cubicBezTo>
                  <a:close/>
                </a:path>
              </a:pathLst>
            </a:custGeom>
            <a:noFill/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6664752" y="1416181"/>
              <a:ext cx="3787348" cy="1076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按照规划，整个虹云工程被分解为“</a:t>
              </a: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1+4+156”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三步。第一步计划在</a:t>
              </a: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2018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年前，发射第一颗技术验证星，实现单星关键技术验证；第二步到“十三五”末，发射</a:t>
              </a: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4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颗业务试验星，组建一个小星座，让用户进行初步业务体验；第三步到“十四五”末，实现全部</a:t>
              </a:r>
              <a:r>
                <a: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156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颗卫星组网运行，完成业务星座构建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994" r="3649"/>
          <a:stretch>
            <a:fillRect/>
          </a:stretch>
        </p:blipFill>
        <p:spPr>
          <a:xfrm>
            <a:off x="1033278" y="2618755"/>
            <a:ext cx="4135126" cy="231769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6447623" y="1297411"/>
            <a:ext cx="4685989" cy="1399572"/>
            <a:chOff x="6681409" y="1974641"/>
            <a:chExt cx="4685989" cy="1399572"/>
          </a:xfrm>
        </p:grpSpPr>
        <p:sp>
          <p:nvSpPr>
            <p:cNvPr id="23" name="TextBox 62"/>
            <p:cNvSpPr txBox="1"/>
            <p:nvPr/>
          </p:nvSpPr>
          <p:spPr>
            <a:xfrm>
              <a:off x="6681409" y="1974641"/>
              <a:ext cx="468598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charset="-122"/>
                  <a:cs typeface="+mn-cs"/>
                </a:rPr>
                <a:t>集成多项卫星应用功能</a:t>
              </a:r>
            </a:p>
          </p:txBody>
        </p:sp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6795709" y="2337647"/>
              <a:ext cx="4571689" cy="10365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b="0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rial" panose="020B0604020202020204" pitchFamily="34" charset="0"/>
                </a:rPr>
                <a:t>可实现大地域信息收集，满足海洋、气象、交通、环保、地质、防灾减灾等领域的监测数据信息传送需求，并可为大型能源企业、工程企业等提供全球资产状态监管、人员定位、应急救援和通信服务。其卫星数据交换功能，可提供全球范围内双向、实时数据传输，以及短报文、图片、音频、视频等多媒体数据服务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504772" y="5040972"/>
            <a:ext cx="4685989" cy="1188745"/>
            <a:chOff x="6681409" y="4687361"/>
            <a:chExt cx="4685989" cy="1188745"/>
          </a:xfrm>
        </p:grpSpPr>
        <p:sp>
          <p:nvSpPr>
            <p:cNvPr id="26" name="TextBox 66"/>
            <p:cNvSpPr txBox="1"/>
            <p:nvPr/>
          </p:nvSpPr>
          <p:spPr>
            <a:xfrm>
              <a:off x="6681409" y="4687361"/>
              <a:ext cx="468598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charset="-122"/>
                  <a:cs typeface="+mn-cs"/>
                </a:rPr>
                <a:t>具备移动广播功能</a:t>
              </a: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6795709" y="5050367"/>
              <a:ext cx="4309066" cy="82573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向全球覆盖区域进行音频、视频、图像等信息广播发送，将是实现公共及定制信息一点对多点发送的有效手段；其导航增强功能可为北斗导航卫星增强系统提供信息播发通道，提高北斗导航卫星定位精度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009488" y="3169351"/>
            <a:ext cx="4146808" cy="1399252"/>
            <a:chOff x="7220589" y="3331000"/>
            <a:chExt cx="4146808" cy="1399252"/>
          </a:xfrm>
        </p:grpSpPr>
        <p:sp>
          <p:nvSpPr>
            <p:cNvPr id="29" name="TextBox 69"/>
            <p:cNvSpPr txBox="1"/>
            <p:nvPr/>
          </p:nvSpPr>
          <p:spPr>
            <a:xfrm>
              <a:off x="7220589" y="3331000"/>
              <a:ext cx="37273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defRPr/>
              </a:pP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charset="-122"/>
                  <a:cs typeface="+mn-cs"/>
                </a:rPr>
                <a:t>搭载船舶自动识别系统</a:t>
              </a: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 bwMode="auto">
            <a:xfrm>
              <a:off x="7334888" y="3694006"/>
              <a:ext cx="4032509" cy="1036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在全球范围内接收船舶发送的信息，全面掌握船舶的航行状态、位置、航向等，实现对远海海域航行船舶的监控及渔政管理；还将搭载广播式自动相关监视载荷，可从外层空间对全球航空目标进行位置跟踪、监视及物流调控，增强飞行安全性及突发事故搜救能力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21170" y="1692518"/>
            <a:ext cx="4461293" cy="4022239"/>
            <a:chOff x="2521170" y="1692518"/>
            <a:chExt cx="4461293" cy="4022239"/>
          </a:xfrm>
        </p:grpSpPr>
        <p:grpSp>
          <p:nvGrpSpPr>
            <p:cNvPr id="7" name="组合 6"/>
            <p:cNvGrpSpPr/>
            <p:nvPr/>
          </p:nvGrpSpPr>
          <p:grpSpPr>
            <a:xfrm>
              <a:off x="2521170" y="1692518"/>
              <a:ext cx="4461293" cy="4022239"/>
              <a:chOff x="2521170" y="1692518"/>
              <a:chExt cx="4461293" cy="4022239"/>
            </a:xfrm>
          </p:grpSpPr>
          <p:sp>
            <p:nvSpPr>
              <p:cNvPr id="3" name="Arc 6"/>
              <p:cNvSpPr/>
              <p:nvPr/>
            </p:nvSpPr>
            <p:spPr>
              <a:xfrm rot="5400000" flipV="1">
                <a:off x="2521170" y="1692518"/>
                <a:ext cx="4022239" cy="4022239"/>
              </a:xfrm>
              <a:prstGeom prst="arc">
                <a:avLst>
                  <a:gd name="adj1" fmla="val 8626504"/>
                  <a:gd name="adj2" fmla="val 10381216"/>
                </a:avLst>
              </a:prstGeom>
              <a:noFill/>
              <a:ln w="12700">
                <a:solidFill>
                  <a:schemeClr val="accent1"/>
                </a:solidFill>
                <a:headEnd type="oval"/>
                <a:tail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5618234" y="1938531"/>
                <a:ext cx="1364229" cy="3530214"/>
                <a:chOff x="5618234" y="1938531"/>
                <a:chExt cx="1364229" cy="3530214"/>
              </a:xfrm>
            </p:grpSpPr>
            <p:sp>
              <p:nvSpPr>
                <p:cNvPr id="5" name="Oval 22"/>
                <p:cNvSpPr/>
                <p:nvPr/>
              </p:nvSpPr>
              <p:spPr>
                <a:xfrm>
                  <a:off x="5618234" y="4651251"/>
                  <a:ext cx="817494" cy="81749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  <p:sp>
              <p:nvSpPr>
                <p:cNvPr id="6" name="Freeform 47"/>
                <p:cNvSpPr>
                  <a:spLocks noEditPoints="1"/>
                </p:cNvSpPr>
                <p:nvPr/>
              </p:nvSpPr>
              <p:spPr bwMode="auto">
                <a:xfrm>
                  <a:off x="5805639" y="4827635"/>
                  <a:ext cx="442684" cy="464727"/>
                </a:xfrm>
                <a:custGeom>
                  <a:avLst/>
                  <a:gdLst>
                    <a:gd name="T0" fmla="*/ 449 w 482"/>
                    <a:gd name="T1" fmla="*/ 33 h 506"/>
                    <a:gd name="T2" fmla="*/ 353 w 482"/>
                    <a:gd name="T3" fmla="*/ 120 h 506"/>
                    <a:gd name="T4" fmla="*/ 197 w 482"/>
                    <a:gd name="T5" fmla="*/ 81 h 506"/>
                    <a:gd name="T6" fmla="*/ 58 w 482"/>
                    <a:gd name="T7" fmla="*/ 138 h 506"/>
                    <a:gd name="T8" fmla="*/ 4 w 482"/>
                    <a:gd name="T9" fmla="*/ 315 h 506"/>
                    <a:gd name="T10" fmla="*/ 54 w 482"/>
                    <a:gd name="T11" fmla="*/ 506 h 506"/>
                    <a:gd name="T12" fmla="*/ 197 w 482"/>
                    <a:gd name="T13" fmla="*/ 475 h 506"/>
                    <a:gd name="T14" fmla="*/ 336 w 482"/>
                    <a:gd name="T15" fmla="*/ 418 h 506"/>
                    <a:gd name="T16" fmla="*/ 395 w 482"/>
                    <a:gd name="T17" fmla="*/ 279 h 506"/>
                    <a:gd name="T18" fmla="*/ 404 w 482"/>
                    <a:gd name="T19" fmla="*/ 136 h 506"/>
                    <a:gd name="T20" fmla="*/ 398 w 482"/>
                    <a:gd name="T21" fmla="*/ 74 h 506"/>
                    <a:gd name="T22" fmla="*/ 289 w 482"/>
                    <a:gd name="T23" fmla="*/ 492 h 506"/>
                    <a:gd name="T24" fmla="*/ 373 w 482"/>
                    <a:gd name="T25" fmla="*/ 331 h 506"/>
                    <a:gd name="T26" fmla="*/ 267 w 482"/>
                    <a:gd name="T27" fmla="*/ 447 h 506"/>
                    <a:gd name="T28" fmla="*/ 144 w 482"/>
                    <a:gd name="T29" fmla="*/ 454 h 506"/>
                    <a:gd name="T30" fmla="*/ 27 w 482"/>
                    <a:gd name="T31" fmla="*/ 347 h 506"/>
                    <a:gd name="T32" fmla="*/ 45 w 482"/>
                    <a:gd name="T33" fmla="*/ 177 h 506"/>
                    <a:gd name="T34" fmla="*/ 179 w 482"/>
                    <a:gd name="T35" fmla="*/ 96 h 506"/>
                    <a:gd name="T36" fmla="*/ 325 w 482"/>
                    <a:gd name="T37" fmla="*/ 148 h 506"/>
                    <a:gd name="T38" fmla="*/ 197 w 482"/>
                    <a:gd name="T39" fmla="*/ 130 h 506"/>
                    <a:gd name="T40" fmla="*/ 92 w 482"/>
                    <a:gd name="T41" fmla="*/ 173 h 506"/>
                    <a:gd name="T42" fmla="*/ 51 w 482"/>
                    <a:gd name="T43" fmla="*/ 307 h 506"/>
                    <a:gd name="T44" fmla="*/ 127 w 482"/>
                    <a:gd name="T45" fmla="*/ 409 h 506"/>
                    <a:gd name="T46" fmla="*/ 254 w 482"/>
                    <a:gd name="T47" fmla="*/ 416 h 506"/>
                    <a:gd name="T48" fmla="*/ 339 w 482"/>
                    <a:gd name="T49" fmla="*/ 322 h 506"/>
                    <a:gd name="T50" fmla="*/ 325 w 482"/>
                    <a:gd name="T51" fmla="*/ 203 h 506"/>
                    <a:gd name="T52" fmla="*/ 377 w 482"/>
                    <a:gd name="T53" fmla="*/ 245 h 506"/>
                    <a:gd name="T54" fmla="*/ 222 w 482"/>
                    <a:gd name="T55" fmla="*/ 303 h 506"/>
                    <a:gd name="T56" fmla="*/ 172 w 482"/>
                    <a:gd name="T57" fmla="*/ 303 h 506"/>
                    <a:gd name="T58" fmla="*/ 177 w 482"/>
                    <a:gd name="T59" fmla="*/ 248 h 506"/>
                    <a:gd name="T60" fmla="*/ 211 w 482"/>
                    <a:gd name="T61" fmla="*/ 262 h 506"/>
                    <a:gd name="T62" fmla="*/ 221 w 482"/>
                    <a:gd name="T63" fmla="*/ 272 h 506"/>
                    <a:gd name="T64" fmla="*/ 207 w 482"/>
                    <a:gd name="T65" fmla="*/ 230 h 506"/>
                    <a:gd name="T66" fmla="*/ 148 w 482"/>
                    <a:gd name="T67" fmla="*/ 269 h 506"/>
                    <a:gd name="T68" fmla="*/ 197 w 482"/>
                    <a:gd name="T69" fmla="*/ 327 h 506"/>
                    <a:gd name="T70" fmla="*/ 247 w 482"/>
                    <a:gd name="T71" fmla="*/ 279 h 506"/>
                    <a:gd name="T72" fmla="*/ 285 w 482"/>
                    <a:gd name="T73" fmla="*/ 263 h 506"/>
                    <a:gd name="T74" fmla="*/ 261 w 482"/>
                    <a:gd name="T75" fmla="*/ 341 h 506"/>
                    <a:gd name="T76" fmla="*/ 197 w 482"/>
                    <a:gd name="T77" fmla="*/ 368 h 506"/>
                    <a:gd name="T78" fmla="*/ 133 w 482"/>
                    <a:gd name="T79" fmla="*/ 341 h 506"/>
                    <a:gd name="T80" fmla="*/ 107 w 482"/>
                    <a:gd name="T81" fmla="*/ 270 h 506"/>
                    <a:gd name="T82" fmla="*/ 147 w 482"/>
                    <a:gd name="T83" fmla="*/ 203 h 506"/>
                    <a:gd name="T84" fmla="*/ 223 w 482"/>
                    <a:gd name="T85" fmla="*/ 192 h 506"/>
                    <a:gd name="T86" fmla="*/ 254 w 482"/>
                    <a:gd name="T87" fmla="*/ 191 h 506"/>
                    <a:gd name="T88" fmla="*/ 167 w 482"/>
                    <a:gd name="T89" fmla="*/ 178 h 506"/>
                    <a:gd name="T90" fmla="*/ 101 w 482"/>
                    <a:gd name="T91" fmla="*/ 239 h 506"/>
                    <a:gd name="T92" fmla="*/ 110 w 482"/>
                    <a:gd name="T93" fmla="*/ 336 h 506"/>
                    <a:gd name="T94" fmla="*/ 187 w 482"/>
                    <a:gd name="T95" fmla="*/ 381 h 506"/>
                    <a:gd name="T96" fmla="*/ 255 w 482"/>
                    <a:gd name="T97" fmla="*/ 365 h 506"/>
                    <a:gd name="T98" fmla="*/ 301 w 482"/>
                    <a:gd name="T99" fmla="*/ 288 h 506"/>
                    <a:gd name="T100" fmla="*/ 279 w 482"/>
                    <a:gd name="T101" fmla="*/ 214 h 506"/>
                    <a:gd name="T102" fmla="*/ 332 w 482"/>
                    <a:gd name="T103" fmla="*/ 279 h 506"/>
                    <a:gd name="T104" fmla="*/ 292 w 482"/>
                    <a:gd name="T105" fmla="*/ 374 h 506"/>
                    <a:gd name="T106" fmla="*/ 184 w 482"/>
                    <a:gd name="T107" fmla="*/ 412 h 506"/>
                    <a:gd name="T108" fmla="*/ 85 w 482"/>
                    <a:gd name="T109" fmla="*/ 352 h 506"/>
                    <a:gd name="T110" fmla="*/ 73 w 482"/>
                    <a:gd name="T111" fmla="*/ 228 h 506"/>
                    <a:gd name="T112" fmla="*/ 158 w 482"/>
                    <a:gd name="T113" fmla="*/ 149 h 506"/>
                    <a:gd name="T114" fmla="*/ 270 w 482"/>
                    <a:gd name="T115" fmla="*/ 165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82" h="506">
                      <a:moveTo>
                        <a:pt x="404" y="136"/>
                      </a:moveTo>
                      <a:lnTo>
                        <a:pt x="482" y="57"/>
                      </a:lnTo>
                      <a:lnTo>
                        <a:pt x="447" y="45"/>
                      </a:lnTo>
                      <a:lnTo>
                        <a:pt x="449" y="44"/>
                      </a:lnTo>
                      <a:lnTo>
                        <a:pt x="449" y="44"/>
                      </a:lnTo>
                      <a:lnTo>
                        <a:pt x="451" y="42"/>
                      </a:lnTo>
                      <a:lnTo>
                        <a:pt x="451" y="39"/>
                      </a:lnTo>
                      <a:lnTo>
                        <a:pt x="451" y="37"/>
                      </a:lnTo>
                      <a:lnTo>
                        <a:pt x="449" y="33"/>
                      </a:lnTo>
                      <a:lnTo>
                        <a:pt x="449" y="33"/>
                      </a:lnTo>
                      <a:lnTo>
                        <a:pt x="446" y="32"/>
                      </a:lnTo>
                      <a:lnTo>
                        <a:pt x="444" y="32"/>
                      </a:lnTo>
                      <a:lnTo>
                        <a:pt x="441" y="32"/>
                      </a:lnTo>
                      <a:lnTo>
                        <a:pt x="439" y="33"/>
                      </a:lnTo>
                      <a:lnTo>
                        <a:pt x="437" y="36"/>
                      </a:lnTo>
                      <a:lnTo>
                        <a:pt x="425" y="0"/>
                      </a:lnTo>
                      <a:lnTo>
                        <a:pt x="346" y="79"/>
                      </a:lnTo>
                      <a:lnTo>
                        <a:pt x="358" y="114"/>
                      </a:lnTo>
                      <a:lnTo>
                        <a:pt x="353" y="119"/>
                      </a:lnTo>
                      <a:lnTo>
                        <a:pt x="353" y="120"/>
                      </a:lnTo>
                      <a:lnTo>
                        <a:pt x="335" y="137"/>
                      </a:lnTo>
                      <a:lnTo>
                        <a:pt x="335" y="137"/>
                      </a:lnTo>
                      <a:lnTo>
                        <a:pt x="321" y="124"/>
                      </a:lnTo>
                      <a:lnTo>
                        <a:pt x="305" y="113"/>
                      </a:lnTo>
                      <a:lnTo>
                        <a:pt x="289" y="104"/>
                      </a:lnTo>
                      <a:lnTo>
                        <a:pt x="271" y="95"/>
                      </a:lnTo>
                      <a:lnTo>
                        <a:pt x="254" y="90"/>
                      </a:lnTo>
                      <a:lnTo>
                        <a:pt x="236" y="84"/>
                      </a:lnTo>
                      <a:lnTo>
                        <a:pt x="216" y="82"/>
                      </a:lnTo>
                      <a:lnTo>
                        <a:pt x="197" y="81"/>
                      </a:lnTo>
                      <a:lnTo>
                        <a:pt x="197" y="81"/>
                      </a:lnTo>
                      <a:lnTo>
                        <a:pt x="177" y="82"/>
                      </a:lnTo>
                      <a:lnTo>
                        <a:pt x="158" y="84"/>
                      </a:lnTo>
                      <a:lnTo>
                        <a:pt x="140" y="90"/>
                      </a:lnTo>
                      <a:lnTo>
                        <a:pt x="121" y="96"/>
                      </a:lnTo>
                      <a:lnTo>
                        <a:pt x="104" y="104"/>
                      </a:lnTo>
                      <a:lnTo>
                        <a:pt x="88" y="114"/>
                      </a:lnTo>
                      <a:lnTo>
                        <a:pt x="72" y="125"/>
                      </a:lnTo>
                      <a:lnTo>
                        <a:pt x="58" y="138"/>
                      </a:lnTo>
                      <a:lnTo>
                        <a:pt x="58" y="138"/>
                      </a:lnTo>
                      <a:lnTo>
                        <a:pt x="44" y="153"/>
                      </a:lnTo>
                      <a:lnTo>
                        <a:pt x="33" y="169"/>
                      </a:lnTo>
                      <a:lnTo>
                        <a:pt x="22" y="187"/>
                      </a:lnTo>
                      <a:lnTo>
                        <a:pt x="14" y="204"/>
                      </a:lnTo>
                      <a:lnTo>
                        <a:pt x="8" y="221"/>
                      </a:lnTo>
                      <a:lnTo>
                        <a:pt x="4" y="241"/>
                      </a:lnTo>
                      <a:lnTo>
                        <a:pt x="0" y="259"/>
                      </a:lnTo>
                      <a:lnTo>
                        <a:pt x="0" y="279"/>
                      </a:lnTo>
                      <a:lnTo>
                        <a:pt x="0" y="297"/>
                      </a:lnTo>
                      <a:lnTo>
                        <a:pt x="4" y="315"/>
                      </a:lnTo>
                      <a:lnTo>
                        <a:pt x="8" y="335"/>
                      </a:lnTo>
                      <a:lnTo>
                        <a:pt x="14" y="352"/>
                      </a:lnTo>
                      <a:lnTo>
                        <a:pt x="22" y="369"/>
                      </a:lnTo>
                      <a:lnTo>
                        <a:pt x="33" y="387"/>
                      </a:lnTo>
                      <a:lnTo>
                        <a:pt x="44" y="403"/>
                      </a:lnTo>
                      <a:lnTo>
                        <a:pt x="58" y="418"/>
                      </a:lnTo>
                      <a:lnTo>
                        <a:pt x="58" y="418"/>
                      </a:lnTo>
                      <a:lnTo>
                        <a:pt x="66" y="425"/>
                      </a:lnTo>
                      <a:lnTo>
                        <a:pt x="76" y="433"/>
                      </a:lnTo>
                      <a:lnTo>
                        <a:pt x="54" y="506"/>
                      </a:lnTo>
                      <a:lnTo>
                        <a:pt x="115" y="506"/>
                      </a:lnTo>
                      <a:lnTo>
                        <a:pt x="128" y="462"/>
                      </a:lnTo>
                      <a:lnTo>
                        <a:pt x="128" y="462"/>
                      </a:lnTo>
                      <a:lnTo>
                        <a:pt x="144" y="469"/>
                      </a:lnTo>
                      <a:lnTo>
                        <a:pt x="161" y="472"/>
                      </a:lnTo>
                      <a:lnTo>
                        <a:pt x="180" y="474"/>
                      </a:lnTo>
                      <a:lnTo>
                        <a:pt x="197" y="475"/>
                      </a:lnTo>
                      <a:lnTo>
                        <a:pt x="197" y="475"/>
                      </a:lnTo>
                      <a:lnTo>
                        <a:pt x="197" y="475"/>
                      </a:lnTo>
                      <a:lnTo>
                        <a:pt x="197" y="475"/>
                      </a:lnTo>
                      <a:lnTo>
                        <a:pt x="215" y="474"/>
                      </a:lnTo>
                      <a:lnTo>
                        <a:pt x="233" y="472"/>
                      </a:lnTo>
                      <a:lnTo>
                        <a:pt x="249" y="469"/>
                      </a:lnTo>
                      <a:lnTo>
                        <a:pt x="266" y="463"/>
                      </a:lnTo>
                      <a:lnTo>
                        <a:pt x="278" y="506"/>
                      </a:lnTo>
                      <a:lnTo>
                        <a:pt x="338" y="506"/>
                      </a:lnTo>
                      <a:lnTo>
                        <a:pt x="318" y="434"/>
                      </a:lnTo>
                      <a:lnTo>
                        <a:pt x="318" y="434"/>
                      </a:lnTo>
                      <a:lnTo>
                        <a:pt x="328" y="427"/>
                      </a:lnTo>
                      <a:lnTo>
                        <a:pt x="336" y="418"/>
                      </a:lnTo>
                      <a:lnTo>
                        <a:pt x="336" y="418"/>
                      </a:lnTo>
                      <a:lnTo>
                        <a:pt x="350" y="403"/>
                      </a:lnTo>
                      <a:lnTo>
                        <a:pt x="361" y="388"/>
                      </a:lnTo>
                      <a:lnTo>
                        <a:pt x="371" y="371"/>
                      </a:lnTo>
                      <a:lnTo>
                        <a:pt x="379" y="354"/>
                      </a:lnTo>
                      <a:lnTo>
                        <a:pt x="386" y="336"/>
                      </a:lnTo>
                      <a:lnTo>
                        <a:pt x="390" y="316"/>
                      </a:lnTo>
                      <a:lnTo>
                        <a:pt x="393" y="298"/>
                      </a:lnTo>
                      <a:lnTo>
                        <a:pt x="395" y="279"/>
                      </a:lnTo>
                      <a:lnTo>
                        <a:pt x="395" y="279"/>
                      </a:lnTo>
                      <a:lnTo>
                        <a:pt x="393" y="260"/>
                      </a:lnTo>
                      <a:lnTo>
                        <a:pt x="391" y="242"/>
                      </a:lnTo>
                      <a:lnTo>
                        <a:pt x="387" y="225"/>
                      </a:lnTo>
                      <a:lnTo>
                        <a:pt x="382" y="208"/>
                      </a:lnTo>
                      <a:lnTo>
                        <a:pt x="375" y="192"/>
                      </a:lnTo>
                      <a:lnTo>
                        <a:pt x="366" y="176"/>
                      </a:lnTo>
                      <a:lnTo>
                        <a:pt x="357" y="162"/>
                      </a:lnTo>
                      <a:lnTo>
                        <a:pt x="345" y="148"/>
                      </a:lnTo>
                      <a:lnTo>
                        <a:pt x="369" y="124"/>
                      </a:lnTo>
                      <a:lnTo>
                        <a:pt x="404" y="136"/>
                      </a:lnTo>
                      <a:close/>
                      <a:moveTo>
                        <a:pt x="456" y="64"/>
                      </a:moveTo>
                      <a:lnTo>
                        <a:pt x="400" y="120"/>
                      </a:lnTo>
                      <a:lnTo>
                        <a:pt x="379" y="113"/>
                      </a:lnTo>
                      <a:lnTo>
                        <a:pt x="436" y="57"/>
                      </a:lnTo>
                      <a:lnTo>
                        <a:pt x="456" y="64"/>
                      </a:lnTo>
                      <a:close/>
                      <a:moveTo>
                        <a:pt x="370" y="103"/>
                      </a:moveTo>
                      <a:lnTo>
                        <a:pt x="362" y="82"/>
                      </a:lnTo>
                      <a:lnTo>
                        <a:pt x="418" y="26"/>
                      </a:lnTo>
                      <a:lnTo>
                        <a:pt x="426" y="46"/>
                      </a:lnTo>
                      <a:lnTo>
                        <a:pt x="398" y="74"/>
                      </a:lnTo>
                      <a:lnTo>
                        <a:pt x="370" y="103"/>
                      </a:lnTo>
                      <a:close/>
                      <a:moveTo>
                        <a:pt x="104" y="492"/>
                      </a:moveTo>
                      <a:lnTo>
                        <a:pt x="74" y="492"/>
                      </a:lnTo>
                      <a:lnTo>
                        <a:pt x="88" y="443"/>
                      </a:lnTo>
                      <a:lnTo>
                        <a:pt x="88" y="443"/>
                      </a:lnTo>
                      <a:lnTo>
                        <a:pt x="101" y="450"/>
                      </a:lnTo>
                      <a:lnTo>
                        <a:pt x="114" y="457"/>
                      </a:lnTo>
                      <a:lnTo>
                        <a:pt x="104" y="492"/>
                      </a:lnTo>
                      <a:close/>
                      <a:moveTo>
                        <a:pt x="319" y="492"/>
                      </a:moveTo>
                      <a:lnTo>
                        <a:pt x="289" y="492"/>
                      </a:lnTo>
                      <a:lnTo>
                        <a:pt x="279" y="458"/>
                      </a:lnTo>
                      <a:lnTo>
                        <a:pt x="279" y="458"/>
                      </a:lnTo>
                      <a:lnTo>
                        <a:pt x="292" y="451"/>
                      </a:lnTo>
                      <a:lnTo>
                        <a:pt x="305" y="443"/>
                      </a:lnTo>
                      <a:lnTo>
                        <a:pt x="319" y="492"/>
                      </a:lnTo>
                      <a:close/>
                      <a:moveTo>
                        <a:pt x="380" y="279"/>
                      </a:moveTo>
                      <a:lnTo>
                        <a:pt x="380" y="279"/>
                      </a:lnTo>
                      <a:lnTo>
                        <a:pt x="379" y="296"/>
                      </a:lnTo>
                      <a:lnTo>
                        <a:pt x="377" y="314"/>
                      </a:lnTo>
                      <a:lnTo>
                        <a:pt x="373" y="331"/>
                      </a:lnTo>
                      <a:lnTo>
                        <a:pt x="366" y="348"/>
                      </a:lnTo>
                      <a:lnTo>
                        <a:pt x="359" y="364"/>
                      </a:lnTo>
                      <a:lnTo>
                        <a:pt x="349" y="380"/>
                      </a:lnTo>
                      <a:lnTo>
                        <a:pt x="338" y="394"/>
                      </a:lnTo>
                      <a:lnTo>
                        <a:pt x="326" y="407"/>
                      </a:lnTo>
                      <a:lnTo>
                        <a:pt x="326" y="407"/>
                      </a:lnTo>
                      <a:lnTo>
                        <a:pt x="314" y="420"/>
                      </a:lnTo>
                      <a:lnTo>
                        <a:pt x="298" y="431"/>
                      </a:lnTo>
                      <a:lnTo>
                        <a:pt x="283" y="439"/>
                      </a:lnTo>
                      <a:lnTo>
                        <a:pt x="267" y="447"/>
                      </a:lnTo>
                      <a:lnTo>
                        <a:pt x="251" y="454"/>
                      </a:lnTo>
                      <a:lnTo>
                        <a:pt x="234" y="458"/>
                      </a:lnTo>
                      <a:lnTo>
                        <a:pt x="215" y="460"/>
                      </a:lnTo>
                      <a:lnTo>
                        <a:pt x="197" y="461"/>
                      </a:lnTo>
                      <a:lnTo>
                        <a:pt x="197" y="461"/>
                      </a:lnTo>
                      <a:lnTo>
                        <a:pt x="197" y="461"/>
                      </a:lnTo>
                      <a:lnTo>
                        <a:pt x="197" y="461"/>
                      </a:lnTo>
                      <a:lnTo>
                        <a:pt x="179" y="460"/>
                      </a:lnTo>
                      <a:lnTo>
                        <a:pt x="161" y="458"/>
                      </a:lnTo>
                      <a:lnTo>
                        <a:pt x="144" y="454"/>
                      </a:lnTo>
                      <a:lnTo>
                        <a:pt x="127" y="447"/>
                      </a:lnTo>
                      <a:lnTo>
                        <a:pt x="110" y="439"/>
                      </a:lnTo>
                      <a:lnTo>
                        <a:pt x="95" y="431"/>
                      </a:lnTo>
                      <a:lnTo>
                        <a:pt x="81" y="420"/>
                      </a:lnTo>
                      <a:lnTo>
                        <a:pt x="67" y="407"/>
                      </a:lnTo>
                      <a:lnTo>
                        <a:pt x="67" y="407"/>
                      </a:lnTo>
                      <a:lnTo>
                        <a:pt x="55" y="394"/>
                      </a:lnTo>
                      <a:lnTo>
                        <a:pt x="45" y="379"/>
                      </a:lnTo>
                      <a:lnTo>
                        <a:pt x="35" y="363"/>
                      </a:lnTo>
                      <a:lnTo>
                        <a:pt x="27" y="347"/>
                      </a:lnTo>
                      <a:lnTo>
                        <a:pt x="22" y="330"/>
                      </a:lnTo>
                      <a:lnTo>
                        <a:pt x="18" y="313"/>
                      </a:lnTo>
                      <a:lnTo>
                        <a:pt x="14" y="296"/>
                      </a:lnTo>
                      <a:lnTo>
                        <a:pt x="14" y="279"/>
                      </a:lnTo>
                      <a:lnTo>
                        <a:pt x="14" y="260"/>
                      </a:lnTo>
                      <a:lnTo>
                        <a:pt x="18" y="243"/>
                      </a:lnTo>
                      <a:lnTo>
                        <a:pt x="22" y="226"/>
                      </a:lnTo>
                      <a:lnTo>
                        <a:pt x="27" y="209"/>
                      </a:lnTo>
                      <a:lnTo>
                        <a:pt x="35" y="193"/>
                      </a:lnTo>
                      <a:lnTo>
                        <a:pt x="45" y="177"/>
                      </a:lnTo>
                      <a:lnTo>
                        <a:pt x="55" y="163"/>
                      </a:lnTo>
                      <a:lnTo>
                        <a:pt x="67" y="149"/>
                      </a:lnTo>
                      <a:lnTo>
                        <a:pt x="67" y="149"/>
                      </a:lnTo>
                      <a:lnTo>
                        <a:pt x="81" y="136"/>
                      </a:lnTo>
                      <a:lnTo>
                        <a:pt x="95" y="125"/>
                      </a:lnTo>
                      <a:lnTo>
                        <a:pt x="110" y="117"/>
                      </a:lnTo>
                      <a:lnTo>
                        <a:pt x="127" y="109"/>
                      </a:lnTo>
                      <a:lnTo>
                        <a:pt x="144" y="103"/>
                      </a:lnTo>
                      <a:lnTo>
                        <a:pt x="161" y="98"/>
                      </a:lnTo>
                      <a:lnTo>
                        <a:pt x="179" y="96"/>
                      </a:lnTo>
                      <a:lnTo>
                        <a:pt x="197" y="95"/>
                      </a:lnTo>
                      <a:lnTo>
                        <a:pt x="197" y="95"/>
                      </a:lnTo>
                      <a:lnTo>
                        <a:pt x="215" y="96"/>
                      </a:lnTo>
                      <a:lnTo>
                        <a:pt x="233" y="98"/>
                      </a:lnTo>
                      <a:lnTo>
                        <a:pt x="250" y="103"/>
                      </a:lnTo>
                      <a:lnTo>
                        <a:pt x="266" y="109"/>
                      </a:lnTo>
                      <a:lnTo>
                        <a:pt x="282" y="115"/>
                      </a:lnTo>
                      <a:lnTo>
                        <a:pt x="297" y="125"/>
                      </a:lnTo>
                      <a:lnTo>
                        <a:pt x="311" y="135"/>
                      </a:lnTo>
                      <a:lnTo>
                        <a:pt x="325" y="148"/>
                      </a:lnTo>
                      <a:lnTo>
                        <a:pt x="301" y="172"/>
                      </a:lnTo>
                      <a:lnTo>
                        <a:pt x="301" y="172"/>
                      </a:lnTo>
                      <a:lnTo>
                        <a:pt x="290" y="162"/>
                      </a:lnTo>
                      <a:lnTo>
                        <a:pt x="279" y="153"/>
                      </a:lnTo>
                      <a:lnTo>
                        <a:pt x="266" y="147"/>
                      </a:lnTo>
                      <a:lnTo>
                        <a:pt x="253" y="140"/>
                      </a:lnTo>
                      <a:lnTo>
                        <a:pt x="240" y="136"/>
                      </a:lnTo>
                      <a:lnTo>
                        <a:pt x="226" y="132"/>
                      </a:lnTo>
                      <a:lnTo>
                        <a:pt x="212" y="131"/>
                      </a:lnTo>
                      <a:lnTo>
                        <a:pt x="197" y="130"/>
                      </a:lnTo>
                      <a:lnTo>
                        <a:pt x="197" y="130"/>
                      </a:lnTo>
                      <a:lnTo>
                        <a:pt x="183" y="131"/>
                      </a:lnTo>
                      <a:lnTo>
                        <a:pt x="168" y="133"/>
                      </a:lnTo>
                      <a:lnTo>
                        <a:pt x="154" y="136"/>
                      </a:lnTo>
                      <a:lnTo>
                        <a:pt x="140" y="140"/>
                      </a:lnTo>
                      <a:lnTo>
                        <a:pt x="127" y="147"/>
                      </a:lnTo>
                      <a:lnTo>
                        <a:pt x="115" y="154"/>
                      </a:lnTo>
                      <a:lnTo>
                        <a:pt x="103" y="163"/>
                      </a:lnTo>
                      <a:lnTo>
                        <a:pt x="92" y="173"/>
                      </a:lnTo>
                      <a:lnTo>
                        <a:pt x="92" y="173"/>
                      </a:lnTo>
                      <a:lnTo>
                        <a:pt x="81" y="185"/>
                      </a:lnTo>
                      <a:lnTo>
                        <a:pt x="73" y="196"/>
                      </a:lnTo>
                      <a:lnTo>
                        <a:pt x="65" y="208"/>
                      </a:lnTo>
                      <a:lnTo>
                        <a:pt x="60" y="222"/>
                      </a:lnTo>
                      <a:lnTo>
                        <a:pt x="54" y="235"/>
                      </a:lnTo>
                      <a:lnTo>
                        <a:pt x="51" y="249"/>
                      </a:lnTo>
                      <a:lnTo>
                        <a:pt x="49" y="263"/>
                      </a:lnTo>
                      <a:lnTo>
                        <a:pt x="49" y="279"/>
                      </a:lnTo>
                      <a:lnTo>
                        <a:pt x="49" y="293"/>
                      </a:lnTo>
                      <a:lnTo>
                        <a:pt x="51" y="307"/>
                      </a:lnTo>
                      <a:lnTo>
                        <a:pt x="54" y="321"/>
                      </a:lnTo>
                      <a:lnTo>
                        <a:pt x="60" y="334"/>
                      </a:lnTo>
                      <a:lnTo>
                        <a:pt x="65" y="348"/>
                      </a:lnTo>
                      <a:lnTo>
                        <a:pt x="73" y="360"/>
                      </a:lnTo>
                      <a:lnTo>
                        <a:pt x="81" y="371"/>
                      </a:lnTo>
                      <a:lnTo>
                        <a:pt x="92" y="383"/>
                      </a:lnTo>
                      <a:lnTo>
                        <a:pt x="92" y="383"/>
                      </a:lnTo>
                      <a:lnTo>
                        <a:pt x="103" y="393"/>
                      </a:lnTo>
                      <a:lnTo>
                        <a:pt x="115" y="402"/>
                      </a:lnTo>
                      <a:lnTo>
                        <a:pt x="127" y="409"/>
                      </a:lnTo>
                      <a:lnTo>
                        <a:pt x="140" y="416"/>
                      </a:lnTo>
                      <a:lnTo>
                        <a:pt x="154" y="420"/>
                      </a:lnTo>
                      <a:lnTo>
                        <a:pt x="168" y="424"/>
                      </a:lnTo>
                      <a:lnTo>
                        <a:pt x="183" y="427"/>
                      </a:lnTo>
                      <a:lnTo>
                        <a:pt x="197" y="427"/>
                      </a:lnTo>
                      <a:lnTo>
                        <a:pt x="197" y="427"/>
                      </a:lnTo>
                      <a:lnTo>
                        <a:pt x="212" y="427"/>
                      </a:lnTo>
                      <a:lnTo>
                        <a:pt x="226" y="424"/>
                      </a:lnTo>
                      <a:lnTo>
                        <a:pt x="240" y="420"/>
                      </a:lnTo>
                      <a:lnTo>
                        <a:pt x="254" y="416"/>
                      </a:lnTo>
                      <a:lnTo>
                        <a:pt x="267" y="409"/>
                      </a:lnTo>
                      <a:lnTo>
                        <a:pt x="280" y="402"/>
                      </a:lnTo>
                      <a:lnTo>
                        <a:pt x="291" y="393"/>
                      </a:lnTo>
                      <a:lnTo>
                        <a:pt x="303" y="383"/>
                      </a:lnTo>
                      <a:lnTo>
                        <a:pt x="303" y="383"/>
                      </a:lnTo>
                      <a:lnTo>
                        <a:pt x="312" y="373"/>
                      </a:lnTo>
                      <a:lnTo>
                        <a:pt x="321" y="361"/>
                      </a:lnTo>
                      <a:lnTo>
                        <a:pt x="329" y="348"/>
                      </a:lnTo>
                      <a:lnTo>
                        <a:pt x="335" y="335"/>
                      </a:lnTo>
                      <a:lnTo>
                        <a:pt x="339" y="322"/>
                      </a:lnTo>
                      <a:lnTo>
                        <a:pt x="343" y="308"/>
                      </a:lnTo>
                      <a:lnTo>
                        <a:pt x="345" y="293"/>
                      </a:lnTo>
                      <a:lnTo>
                        <a:pt x="346" y="279"/>
                      </a:lnTo>
                      <a:lnTo>
                        <a:pt x="346" y="279"/>
                      </a:lnTo>
                      <a:lnTo>
                        <a:pt x="345" y="265"/>
                      </a:lnTo>
                      <a:lnTo>
                        <a:pt x="344" y="252"/>
                      </a:lnTo>
                      <a:lnTo>
                        <a:pt x="341" y="240"/>
                      </a:lnTo>
                      <a:lnTo>
                        <a:pt x="337" y="227"/>
                      </a:lnTo>
                      <a:lnTo>
                        <a:pt x="332" y="215"/>
                      </a:lnTo>
                      <a:lnTo>
                        <a:pt x="325" y="203"/>
                      </a:lnTo>
                      <a:lnTo>
                        <a:pt x="319" y="192"/>
                      </a:lnTo>
                      <a:lnTo>
                        <a:pt x="310" y="182"/>
                      </a:lnTo>
                      <a:lnTo>
                        <a:pt x="335" y="158"/>
                      </a:lnTo>
                      <a:lnTo>
                        <a:pt x="335" y="158"/>
                      </a:lnTo>
                      <a:lnTo>
                        <a:pt x="345" y="171"/>
                      </a:lnTo>
                      <a:lnTo>
                        <a:pt x="355" y="185"/>
                      </a:lnTo>
                      <a:lnTo>
                        <a:pt x="362" y="199"/>
                      </a:lnTo>
                      <a:lnTo>
                        <a:pt x="369" y="214"/>
                      </a:lnTo>
                      <a:lnTo>
                        <a:pt x="374" y="229"/>
                      </a:lnTo>
                      <a:lnTo>
                        <a:pt x="377" y="245"/>
                      </a:lnTo>
                      <a:lnTo>
                        <a:pt x="379" y="261"/>
                      </a:lnTo>
                      <a:lnTo>
                        <a:pt x="380" y="279"/>
                      </a:lnTo>
                      <a:lnTo>
                        <a:pt x="380" y="279"/>
                      </a:lnTo>
                      <a:close/>
                      <a:moveTo>
                        <a:pt x="233" y="279"/>
                      </a:moveTo>
                      <a:lnTo>
                        <a:pt x="233" y="279"/>
                      </a:lnTo>
                      <a:lnTo>
                        <a:pt x="231" y="285"/>
                      </a:lnTo>
                      <a:lnTo>
                        <a:pt x="230" y="292"/>
                      </a:lnTo>
                      <a:lnTo>
                        <a:pt x="226" y="298"/>
                      </a:lnTo>
                      <a:lnTo>
                        <a:pt x="222" y="303"/>
                      </a:lnTo>
                      <a:lnTo>
                        <a:pt x="222" y="303"/>
                      </a:lnTo>
                      <a:lnTo>
                        <a:pt x="216" y="308"/>
                      </a:lnTo>
                      <a:lnTo>
                        <a:pt x="211" y="311"/>
                      </a:lnTo>
                      <a:lnTo>
                        <a:pt x="204" y="313"/>
                      </a:lnTo>
                      <a:lnTo>
                        <a:pt x="197" y="313"/>
                      </a:lnTo>
                      <a:lnTo>
                        <a:pt x="197" y="313"/>
                      </a:lnTo>
                      <a:lnTo>
                        <a:pt x="190" y="313"/>
                      </a:lnTo>
                      <a:lnTo>
                        <a:pt x="184" y="311"/>
                      </a:lnTo>
                      <a:lnTo>
                        <a:pt x="177" y="308"/>
                      </a:lnTo>
                      <a:lnTo>
                        <a:pt x="172" y="303"/>
                      </a:lnTo>
                      <a:lnTo>
                        <a:pt x="172" y="303"/>
                      </a:lnTo>
                      <a:lnTo>
                        <a:pt x="168" y="298"/>
                      </a:lnTo>
                      <a:lnTo>
                        <a:pt x="164" y="292"/>
                      </a:lnTo>
                      <a:lnTo>
                        <a:pt x="162" y="285"/>
                      </a:lnTo>
                      <a:lnTo>
                        <a:pt x="161" y="279"/>
                      </a:lnTo>
                      <a:lnTo>
                        <a:pt x="162" y="271"/>
                      </a:lnTo>
                      <a:lnTo>
                        <a:pt x="164" y="265"/>
                      </a:lnTo>
                      <a:lnTo>
                        <a:pt x="168" y="259"/>
                      </a:lnTo>
                      <a:lnTo>
                        <a:pt x="172" y="253"/>
                      </a:lnTo>
                      <a:lnTo>
                        <a:pt x="172" y="253"/>
                      </a:lnTo>
                      <a:lnTo>
                        <a:pt x="177" y="248"/>
                      </a:lnTo>
                      <a:lnTo>
                        <a:pt x="184" y="245"/>
                      </a:lnTo>
                      <a:lnTo>
                        <a:pt x="190" y="243"/>
                      </a:lnTo>
                      <a:lnTo>
                        <a:pt x="197" y="243"/>
                      </a:lnTo>
                      <a:lnTo>
                        <a:pt x="197" y="243"/>
                      </a:lnTo>
                      <a:lnTo>
                        <a:pt x="203" y="243"/>
                      </a:lnTo>
                      <a:lnTo>
                        <a:pt x="210" y="245"/>
                      </a:lnTo>
                      <a:lnTo>
                        <a:pt x="215" y="248"/>
                      </a:lnTo>
                      <a:lnTo>
                        <a:pt x="221" y="252"/>
                      </a:lnTo>
                      <a:lnTo>
                        <a:pt x="211" y="262"/>
                      </a:lnTo>
                      <a:lnTo>
                        <a:pt x="211" y="262"/>
                      </a:lnTo>
                      <a:lnTo>
                        <a:pt x="209" y="265"/>
                      </a:lnTo>
                      <a:lnTo>
                        <a:pt x="209" y="267"/>
                      </a:lnTo>
                      <a:lnTo>
                        <a:pt x="209" y="270"/>
                      </a:lnTo>
                      <a:lnTo>
                        <a:pt x="211" y="272"/>
                      </a:lnTo>
                      <a:lnTo>
                        <a:pt x="211" y="272"/>
                      </a:lnTo>
                      <a:lnTo>
                        <a:pt x="213" y="273"/>
                      </a:lnTo>
                      <a:lnTo>
                        <a:pt x="215" y="274"/>
                      </a:lnTo>
                      <a:lnTo>
                        <a:pt x="215" y="274"/>
                      </a:lnTo>
                      <a:lnTo>
                        <a:pt x="218" y="273"/>
                      </a:lnTo>
                      <a:lnTo>
                        <a:pt x="221" y="272"/>
                      </a:lnTo>
                      <a:lnTo>
                        <a:pt x="229" y="263"/>
                      </a:lnTo>
                      <a:lnTo>
                        <a:pt x="229" y="263"/>
                      </a:lnTo>
                      <a:lnTo>
                        <a:pt x="231" y="271"/>
                      </a:lnTo>
                      <a:lnTo>
                        <a:pt x="233" y="279"/>
                      </a:lnTo>
                      <a:lnTo>
                        <a:pt x="233" y="279"/>
                      </a:lnTo>
                      <a:close/>
                      <a:moveTo>
                        <a:pt x="230" y="242"/>
                      </a:moveTo>
                      <a:lnTo>
                        <a:pt x="230" y="242"/>
                      </a:lnTo>
                      <a:lnTo>
                        <a:pt x="224" y="236"/>
                      </a:lnTo>
                      <a:lnTo>
                        <a:pt x="215" y="232"/>
                      </a:lnTo>
                      <a:lnTo>
                        <a:pt x="207" y="230"/>
                      </a:lnTo>
                      <a:lnTo>
                        <a:pt x="197" y="229"/>
                      </a:lnTo>
                      <a:lnTo>
                        <a:pt x="197" y="229"/>
                      </a:lnTo>
                      <a:lnTo>
                        <a:pt x="187" y="230"/>
                      </a:lnTo>
                      <a:lnTo>
                        <a:pt x="179" y="232"/>
                      </a:lnTo>
                      <a:lnTo>
                        <a:pt x="170" y="236"/>
                      </a:lnTo>
                      <a:lnTo>
                        <a:pt x="162" y="243"/>
                      </a:lnTo>
                      <a:lnTo>
                        <a:pt x="162" y="243"/>
                      </a:lnTo>
                      <a:lnTo>
                        <a:pt x="156" y="250"/>
                      </a:lnTo>
                      <a:lnTo>
                        <a:pt x="152" y="259"/>
                      </a:lnTo>
                      <a:lnTo>
                        <a:pt x="148" y="269"/>
                      </a:lnTo>
                      <a:lnTo>
                        <a:pt x="147" y="279"/>
                      </a:lnTo>
                      <a:lnTo>
                        <a:pt x="148" y="287"/>
                      </a:lnTo>
                      <a:lnTo>
                        <a:pt x="152" y="297"/>
                      </a:lnTo>
                      <a:lnTo>
                        <a:pt x="156" y="306"/>
                      </a:lnTo>
                      <a:lnTo>
                        <a:pt x="162" y="313"/>
                      </a:lnTo>
                      <a:lnTo>
                        <a:pt x="162" y="313"/>
                      </a:lnTo>
                      <a:lnTo>
                        <a:pt x="170" y="320"/>
                      </a:lnTo>
                      <a:lnTo>
                        <a:pt x="179" y="324"/>
                      </a:lnTo>
                      <a:lnTo>
                        <a:pt x="187" y="327"/>
                      </a:lnTo>
                      <a:lnTo>
                        <a:pt x="197" y="327"/>
                      </a:lnTo>
                      <a:lnTo>
                        <a:pt x="197" y="327"/>
                      </a:lnTo>
                      <a:lnTo>
                        <a:pt x="207" y="327"/>
                      </a:lnTo>
                      <a:lnTo>
                        <a:pt x="216" y="324"/>
                      </a:lnTo>
                      <a:lnTo>
                        <a:pt x="225" y="320"/>
                      </a:lnTo>
                      <a:lnTo>
                        <a:pt x="233" y="313"/>
                      </a:lnTo>
                      <a:lnTo>
                        <a:pt x="233" y="313"/>
                      </a:lnTo>
                      <a:lnTo>
                        <a:pt x="238" y="306"/>
                      </a:lnTo>
                      <a:lnTo>
                        <a:pt x="243" y="297"/>
                      </a:lnTo>
                      <a:lnTo>
                        <a:pt x="245" y="288"/>
                      </a:lnTo>
                      <a:lnTo>
                        <a:pt x="247" y="279"/>
                      </a:lnTo>
                      <a:lnTo>
                        <a:pt x="247" y="279"/>
                      </a:lnTo>
                      <a:lnTo>
                        <a:pt x="247" y="271"/>
                      </a:lnTo>
                      <a:lnTo>
                        <a:pt x="244" y="265"/>
                      </a:lnTo>
                      <a:lnTo>
                        <a:pt x="242" y="259"/>
                      </a:lnTo>
                      <a:lnTo>
                        <a:pt x="240" y="253"/>
                      </a:lnTo>
                      <a:lnTo>
                        <a:pt x="268" y="223"/>
                      </a:lnTo>
                      <a:lnTo>
                        <a:pt x="268" y="223"/>
                      </a:lnTo>
                      <a:lnTo>
                        <a:pt x="277" y="236"/>
                      </a:lnTo>
                      <a:lnTo>
                        <a:pt x="282" y="249"/>
                      </a:lnTo>
                      <a:lnTo>
                        <a:pt x="285" y="263"/>
                      </a:lnTo>
                      <a:lnTo>
                        <a:pt x="287" y="279"/>
                      </a:lnTo>
                      <a:lnTo>
                        <a:pt x="287" y="279"/>
                      </a:lnTo>
                      <a:lnTo>
                        <a:pt x="287" y="287"/>
                      </a:lnTo>
                      <a:lnTo>
                        <a:pt x="285" y="296"/>
                      </a:lnTo>
                      <a:lnTo>
                        <a:pt x="283" y="304"/>
                      </a:lnTo>
                      <a:lnTo>
                        <a:pt x="280" y="312"/>
                      </a:lnTo>
                      <a:lnTo>
                        <a:pt x="277" y="321"/>
                      </a:lnTo>
                      <a:lnTo>
                        <a:pt x="271" y="328"/>
                      </a:lnTo>
                      <a:lnTo>
                        <a:pt x="267" y="335"/>
                      </a:lnTo>
                      <a:lnTo>
                        <a:pt x="261" y="341"/>
                      </a:lnTo>
                      <a:lnTo>
                        <a:pt x="261" y="341"/>
                      </a:lnTo>
                      <a:lnTo>
                        <a:pt x="254" y="348"/>
                      </a:lnTo>
                      <a:lnTo>
                        <a:pt x="247" y="353"/>
                      </a:lnTo>
                      <a:lnTo>
                        <a:pt x="239" y="357"/>
                      </a:lnTo>
                      <a:lnTo>
                        <a:pt x="231" y="361"/>
                      </a:lnTo>
                      <a:lnTo>
                        <a:pt x="223" y="364"/>
                      </a:lnTo>
                      <a:lnTo>
                        <a:pt x="215" y="366"/>
                      </a:lnTo>
                      <a:lnTo>
                        <a:pt x="206" y="367"/>
                      </a:lnTo>
                      <a:lnTo>
                        <a:pt x="197" y="368"/>
                      </a:lnTo>
                      <a:lnTo>
                        <a:pt x="197" y="368"/>
                      </a:lnTo>
                      <a:lnTo>
                        <a:pt x="197" y="368"/>
                      </a:lnTo>
                      <a:lnTo>
                        <a:pt x="197" y="368"/>
                      </a:lnTo>
                      <a:lnTo>
                        <a:pt x="188" y="367"/>
                      </a:lnTo>
                      <a:lnTo>
                        <a:pt x="180" y="366"/>
                      </a:lnTo>
                      <a:lnTo>
                        <a:pt x="171" y="364"/>
                      </a:lnTo>
                      <a:lnTo>
                        <a:pt x="162" y="361"/>
                      </a:lnTo>
                      <a:lnTo>
                        <a:pt x="155" y="357"/>
                      </a:lnTo>
                      <a:lnTo>
                        <a:pt x="147" y="353"/>
                      </a:lnTo>
                      <a:lnTo>
                        <a:pt x="140" y="348"/>
                      </a:lnTo>
                      <a:lnTo>
                        <a:pt x="133" y="341"/>
                      </a:lnTo>
                      <a:lnTo>
                        <a:pt x="133" y="341"/>
                      </a:lnTo>
                      <a:lnTo>
                        <a:pt x="128" y="335"/>
                      </a:lnTo>
                      <a:lnTo>
                        <a:pt x="122" y="327"/>
                      </a:lnTo>
                      <a:lnTo>
                        <a:pt x="118" y="320"/>
                      </a:lnTo>
                      <a:lnTo>
                        <a:pt x="114" y="312"/>
                      </a:lnTo>
                      <a:lnTo>
                        <a:pt x="110" y="303"/>
                      </a:lnTo>
                      <a:lnTo>
                        <a:pt x="109" y="295"/>
                      </a:lnTo>
                      <a:lnTo>
                        <a:pt x="107" y="287"/>
                      </a:lnTo>
                      <a:lnTo>
                        <a:pt x="107" y="279"/>
                      </a:lnTo>
                      <a:lnTo>
                        <a:pt x="107" y="270"/>
                      </a:lnTo>
                      <a:lnTo>
                        <a:pt x="109" y="261"/>
                      </a:lnTo>
                      <a:lnTo>
                        <a:pt x="110" y="253"/>
                      </a:lnTo>
                      <a:lnTo>
                        <a:pt x="114" y="244"/>
                      </a:lnTo>
                      <a:lnTo>
                        <a:pt x="118" y="236"/>
                      </a:lnTo>
                      <a:lnTo>
                        <a:pt x="122" y="229"/>
                      </a:lnTo>
                      <a:lnTo>
                        <a:pt x="128" y="221"/>
                      </a:lnTo>
                      <a:lnTo>
                        <a:pt x="133" y="215"/>
                      </a:lnTo>
                      <a:lnTo>
                        <a:pt x="133" y="215"/>
                      </a:lnTo>
                      <a:lnTo>
                        <a:pt x="141" y="208"/>
                      </a:lnTo>
                      <a:lnTo>
                        <a:pt x="147" y="203"/>
                      </a:lnTo>
                      <a:lnTo>
                        <a:pt x="155" y="199"/>
                      </a:lnTo>
                      <a:lnTo>
                        <a:pt x="162" y="195"/>
                      </a:lnTo>
                      <a:lnTo>
                        <a:pt x="171" y="192"/>
                      </a:lnTo>
                      <a:lnTo>
                        <a:pt x="180" y="190"/>
                      </a:lnTo>
                      <a:lnTo>
                        <a:pt x="188" y="189"/>
                      </a:lnTo>
                      <a:lnTo>
                        <a:pt x="197" y="188"/>
                      </a:lnTo>
                      <a:lnTo>
                        <a:pt x="197" y="188"/>
                      </a:lnTo>
                      <a:lnTo>
                        <a:pt x="206" y="189"/>
                      </a:lnTo>
                      <a:lnTo>
                        <a:pt x="214" y="190"/>
                      </a:lnTo>
                      <a:lnTo>
                        <a:pt x="223" y="192"/>
                      </a:lnTo>
                      <a:lnTo>
                        <a:pt x="230" y="194"/>
                      </a:lnTo>
                      <a:lnTo>
                        <a:pt x="238" y="199"/>
                      </a:lnTo>
                      <a:lnTo>
                        <a:pt x="245" y="203"/>
                      </a:lnTo>
                      <a:lnTo>
                        <a:pt x="253" y="207"/>
                      </a:lnTo>
                      <a:lnTo>
                        <a:pt x="260" y="214"/>
                      </a:lnTo>
                      <a:lnTo>
                        <a:pt x="230" y="242"/>
                      </a:lnTo>
                      <a:close/>
                      <a:moveTo>
                        <a:pt x="269" y="203"/>
                      </a:moveTo>
                      <a:lnTo>
                        <a:pt x="269" y="203"/>
                      </a:lnTo>
                      <a:lnTo>
                        <a:pt x="262" y="196"/>
                      </a:lnTo>
                      <a:lnTo>
                        <a:pt x="254" y="191"/>
                      </a:lnTo>
                      <a:lnTo>
                        <a:pt x="245" y="186"/>
                      </a:lnTo>
                      <a:lnTo>
                        <a:pt x="236" y="181"/>
                      </a:lnTo>
                      <a:lnTo>
                        <a:pt x="227" y="178"/>
                      </a:lnTo>
                      <a:lnTo>
                        <a:pt x="217" y="176"/>
                      </a:lnTo>
                      <a:lnTo>
                        <a:pt x="208" y="175"/>
                      </a:lnTo>
                      <a:lnTo>
                        <a:pt x="197" y="174"/>
                      </a:lnTo>
                      <a:lnTo>
                        <a:pt x="197" y="174"/>
                      </a:lnTo>
                      <a:lnTo>
                        <a:pt x="187" y="175"/>
                      </a:lnTo>
                      <a:lnTo>
                        <a:pt x="176" y="176"/>
                      </a:lnTo>
                      <a:lnTo>
                        <a:pt x="167" y="178"/>
                      </a:lnTo>
                      <a:lnTo>
                        <a:pt x="157" y="182"/>
                      </a:lnTo>
                      <a:lnTo>
                        <a:pt x="148" y="187"/>
                      </a:lnTo>
                      <a:lnTo>
                        <a:pt x="140" y="191"/>
                      </a:lnTo>
                      <a:lnTo>
                        <a:pt x="131" y="198"/>
                      </a:lnTo>
                      <a:lnTo>
                        <a:pt x="123" y="205"/>
                      </a:lnTo>
                      <a:lnTo>
                        <a:pt x="123" y="205"/>
                      </a:lnTo>
                      <a:lnTo>
                        <a:pt x="117" y="213"/>
                      </a:lnTo>
                      <a:lnTo>
                        <a:pt x="110" y="221"/>
                      </a:lnTo>
                      <a:lnTo>
                        <a:pt x="105" y="230"/>
                      </a:lnTo>
                      <a:lnTo>
                        <a:pt x="101" y="239"/>
                      </a:lnTo>
                      <a:lnTo>
                        <a:pt x="98" y="248"/>
                      </a:lnTo>
                      <a:lnTo>
                        <a:pt x="95" y="258"/>
                      </a:lnTo>
                      <a:lnTo>
                        <a:pt x="93" y="268"/>
                      </a:lnTo>
                      <a:lnTo>
                        <a:pt x="93" y="279"/>
                      </a:lnTo>
                      <a:lnTo>
                        <a:pt x="93" y="288"/>
                      </a:lnTo>
                      <a:lnTo>
                        <a:pt x="95" y="298"/>
                      </a:lnTo>
                      <a:lnTo>
                        <a:pt x="98" y="308"/>
                      </a:lnTo>
                      <a:lnTo>
                        <a:pt x="101" y="317"/>
                      </a:lnTo>
                      <a:lnTo>
                        <a:pt x="105" y="326"/>
                      </a:lnTo>
                      <a:lnTo>
                        <a:pt x="110" y="336"/>
                      </a:lnTo>
                      <a:lnTo>
                        <a:pt x="117" y="343"/>
                      </a:lnTo>
                      <a:lnTo>
                        <a:pt x="123" y="352"/>
                      </a:lnTo>
                      <a:lnTo>
                        <a:pt x="123" y="352"/>
                      </a:lnTo>
                      <a:lnTo>
                        <a:pt x="131" y="358"/>
                      </a:lnTo>
                      <a:lnTo>
                        <a:pt x="140" y="365"/>
                      </a:lnTo>
                      <a:lnTo>
                        <a:pt x="148" y="370"/>
                      </a:lnTo>
                      <a:lnTo>
                        <a:pt x="157" y="375"/>
                      </a:lnTo>
                      <a:lnTo>
                        <a:pt x="167" y="378"/>
                      </a:lnTo>
                      <a:lnTo>
                        <a:pt x="176" y="380"/>
                      </a:lnTo>
                      <a:lnTo>
                        <a:pt x="187" y="381"/>
                      </a:lnTo>
                      <a:lnTo>
                        <a:pt x="197" y="382"/>
                      </a:lnTo>
                      <a:lnTo>
                        <a:pt x="197" y="382"/>
                      </a:lnTo>
                      <a:lnTo>
                        <a:pt x="197" y="382"/>
                      </a:lnTo>
                      <a:lnTo>
                        <a:pt x="197" y="382"/>
                      </a:lnTo>
                      <a:lnTo>
                        <a:pt x="208" y="381"/>
                      </a:lnTo>
                      <a:lnTo>
                        <a:pt x="217" y="380"/>
                      </a:lnTo>
                      <a:lnTo>
                        <a:pt x="227" y="378"/>
                      </a:lnTo>
                      <a:lnTo>
                        <a:pt x="237" y="375"/>
                      </a:lnTo>
                      <a:lnTo>
                        <a:pt x="247" y="370"/>
                      </a:lnTo>
                      <a:lnTo>
                        <a:pt x="255" y="365"/>
                      </a:lnTo>
                      <a:lnTo>
                        <a:pt x="263" y="358"/>
                      </a:lnTo>
                      <a:lnTo>
                        <a:pt x="270" y="352"/>
                      </a:lnTo>
                      <a:lnTo>
                        <a:pt x="270" y="352"/>
                      </a:lnTo>
                      <a:lnTo>
                        <a:pt x="278" y="344"/>
                      </a:lnTo>
                      <a:lnTo>
                        <a:pt x="283" y="336"/>
                      </a:lnTo>
                      <a:lnTo>
                        <a:pt x="289" y="327"/>
                      </a:lnTo>
                      <a:lnTo>
                        <a:pt x="293" y="317"/>
                      </a:lnTo>
                      <a:lnTo>
                        <a:pt x="296" y="309"/>
                      </a:lnTo>
                      <a:lnTo>
                        <a:pt x="299" y="299"/>
                      </a:lnTo>
                      <a:lnTo>
                        <a:pt x="301" y="288"/>
                      </a:lnTo>
                      <a:lnTo>
                        <a:pt x="301" y="279"/>
                      </a:lnTo>
                      <a:lnTo>
                        <a:pt x="301" y="279"/>
                      </a:lnTo>
                      <a:lnTo>
                        <a:pt x="301" y="269"/>
                      </a:lnTo>
                      <a:lnTo>
                        <a:pt x="299" y="260"/>
                      </a:lnTo>
                      <a:lnTo>
                        <a:pt x="297" y="253"/>
                      </a:lnTo>
                      <a:lnTo>
                        <a:pt x="295" y="244"/>
                      </a:lnTo>
                      <a:lnTo>
                        <a:pt x="292" y="236"/>
                      </a:lnTo>
                      <a:lnTo>
                        <a:pt x="289" y="228"/>
                      </a:lnTo>
                      <a:lnTo>
                        <a:pt x="284" y="221"/>
                      </a:lnTo>
                      <a:lnTo>
                        <a:pt x="279" y="214"/>
                      </a:lnTo>
                      <a:lnTo>
                        <a:pt x="301" y="192"/>
                      </a:lnTo>
                      <a:lnTo>
                        <a:pt x="301" y="192"/>
                      </a:lnTo>
                      <a:lnTo>
                        <a:pt x="308" y="202"/>
                      </a:lnTo>
                      <a:lnTo>
                        <a:pt x="314" y="212"/>
                      </a:lnTo>
                      <a:lnTo>
                        <a:pt x="319" y="221"/>
                      </a:lnTo>
                      <a:lnTo>
                        <a:pt x="323" y="232"/>
                      </a:lnTo>
                      <a:lnTo>
                        <a:pt x="328" y="243"/>
                      </a:lnTo>
                      <a:lnTo>
                        <a:pt x="330" y="255"/>
                      </a:lnTo>
                      <a:lnTo>
                        <a:pt x="331" y="267"/>
                      </a:lnTo>
                      <a:lnTo>
                        <a:pt x="332" y="279"/>
                      </a:lnTo>
                      <a:lnTo>
                        <a:pt x="332" y="279"/>
                      </a:lnTo>
                      <a:lnTo>
                        <a:pt x="331" y="292"/>
                      </a:lnTo>
                      <a:lnTo>
                        <a:pt x="329" y="304"/>
                      </a:lnTo>
                      <a:lnTo>
                        <a:pt x="326" y="317"/>
                      </a:lnTo>
                      <a:lnTo>
                        <a:pt x="321" y="329"/>
                      </a:lnTo>
                      <a:lnTo>
                        <a:pt x="316" y="341"/>
                      </a:lnTo>
                      <a:lnTo>
                        <a:pt x="309" y="353"/>
                      </a:lnTo>
                      <a:lnTo>
                        <a:pt x="302" y="364"/>
                      </a:lnTo>
                      <a:lnTo>
                        <a:pt x="292" y="374"/>
                      </a:lnTo>
                      <a:lnTo>
                        <a:pt x="292" y="374"/>
                      </a:lnTo>
                      <a:lnTo>
                        <a:pt x="282" y="382"/>
                      </a:lnTo>
                      <a:lnTo>
                        <a:pt x="271" y="390"/>
                      </a:lnTo>
                      <a:lnTo>
                        <a:pt x="261" y="397"/>
                      </a:lnTo>
                      <a:lnTo>
                        <a:pt x="249" y="403"/>
                      </a:lnTo>
                      <a:lnTo>
                        <a:pt x="237" y="407"/>
                      </a:lnTo>
                      <a:lnTo>
                        <a:pt x="224" y="410"/>
                      </a:lnTo>
                      <a:lnTo>
                        <a:pt x="211" y="412"/>
                      </a:lnTo>
                      <a:lnTo>
                        <a:pt x="197" y="412"/>
                      </a:lnTo>
                      <a:lnTo>
                        <a:pt x="197" y="412"/>
                      </a:lnTo>
                      <a:lnTo>
                        <a:pt x="184" y="412"/>
                      </a:lnTo>
                      <a:lnTo>
                        <a:pt x="171" y="410"/>
                      </a:lnTo>
                      <a:lnTo>
                        <a:pt x="158" y="407"/>
                      </a:lnTo>
                      <a:lnTo>
                        <a:pt x="146" y="403"/>
                      </a:lnTo>
                      <a:lnTo>
                        <a:pt x="134" y="397"/>
                      </a:lnTo>
                      <a:lnTo>
                        <a:pt x="122" y="390"/>
                      </a:lnTo>
                      <a:lnTo>
                        <a:pt x="112" y="382"/>
                      </a:lnTo>
                      <a:lnTo>
                        <a:pt x="102" y="374"/>
                      </a:lnTo>
                      <a:lnTo>
                        <a:pt x="102" y="374"/>
                      </a:lnTo>
                      <a:lnTo>
                        <a:pt x="93" y="363"/>
                      </a:lnTo>
                      <a:lnTo>
                        <a:pt x="85" y="352"/>
                      </a:lnTo>
                      <a:lnTo>
                        <a:pt x="78" y="341"/>
                      </a:lnTo>
                      <a:lnTo>
                        <a:pt x="73" y="328"/>
                      </a:lnTo>
                      <a:lnTo>
                        <a:pt x="68" y="316"/>
                      </a:lnTo>
                      <a:lnTo>
                        <a:pt x="65" y="303"/>
                      </a:lnTo>
                      <a:lnTo>
                        <a:pt x="63" y="290"/>
                      </a:lnTo>
                      <a:lnTo>
                        <a:pt x="63" y="279"/>
                      </a:lnTo>
                      <a:lnTo>
                        <a:pt x="63" y="266"/>
                      </a:lnTo>
                      <a:lnTo>
                        <a:pt x="65" y="253"/>
                      </a:lnTo>
                      <a:lnTo>
                        <a:pt x="68" y="240"/>
                      </a:lnTo>
                      <a:lnTo>
                        <a:pt x="73" y="228"/>
                      </a:lnTo>
                      <a:lnTo>
                        <a:pt x="78" y="216"/>
                      </a:lnTo>
                      <a:lnTo>
                        <a:pt x="85" y="204"/>
                      </a:lnTo>
                      <a:lnTo>
                        <a:pt x="93" y="193"/>
                      </a:lnTo>
                      <a:lnTo>
                        <a:pt x="102" y="182"/>
                      </a:lnTo>
                      <a:lnTo>
                        <a:pt x="102" y="182"/>
                      </a:lnTo>
                      <a:lnTo>
                        <a:pt x="112" y="174"/>
                      </a:lnTo>
                      <a:lnTo>
                        <a:pt x="122" y="166"/>
                      </a:lnTo>
                      <a:lnTo>
                        <a:pt x="134" y="160"/>
                      </a:lnTo>
                      <a:lnTo>
                        <a:pt x="145" y="153"/>
                      </a:lnTo>
                      <a:lnTo>
                        <a:pt x="158" y="149"/>
                      </a:lnTo>
                      <a:lnTo>
                        <a:pt x="171" y="146"/>
                      </a:lnTo>
                      <a:lnTo>
                        <a:pt x="184" y="145"/>
                      </a:lnTo>
                      <a:lnTo>
                        <a:pt x="197" y="144"/>
                      </a:lnTo>
                      <a:lnTo>
                        <a:pt x="197" y="144"/>
                      </a:lnTo>
                      <a:lnTo>
                        <a:pt x="210" y="145"/>
                      </a:lnTo>
                      <a:lnTo>
                        <a:pt x="223" y="146"/>
                      </a:lnTo>
                      <a:lnTo>
                        <a:pt x="236" y="149"/>
                      </a:lnTo>
                      <a:lnTo>
                        <a:pt x="248" y="153"/>
                      </a:lnTo>
                      <a:lnTo>
                        <a:pt x="260" y="159"/>
                      </a:lnTo>
                      <a:lnTo>
                        <a:pt x="270" y="165"/>
                      </a:lnTo>
                      <a:lnTo>
                        <a:pt x="281" y="173"/>
                      </a:lnTo>
                      <a:lnTo>
                        <a:pt x="291" y="181"/>
                      </a:lnTo>
                      <a:lnTo>
                        <a:pt x="269" y="2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  <p:sp>
              <p:nvSpPr>
                <p:cNvPr id="8" name="Oval 35"/>
                <p:cNvSpPr/>
                <p:nvPr/>
              </p:nvSpPr>
              <p:spPr>
                <a:xfrm>
                  <a:off x="6164969" y="3294891"/>
                  <a:ext cx="817494" cy="81749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  <p:grpSp>
              <p:nvGrpSpPr>
                <p:cNvPr id="9" name="Group 48"/>
                <p:cNvGrpSpPr/>
                <p:nvPr/>
              </p:nvGrpSpPr>
              <p:grpSpPr>
                <a:xfrm>
                  <a:off x="6391867" y="3485511"/>
                  <a:ext cx="363699" cy="436255"/>
                  <a:chOff x="4051300" y="3109913"/>
                  <a:chExt cx="628650" cy="754063"/>
                </a:xfrm>
                <a:solidFill>
                  <a:schemeClr val="bg1"/>
                </a:solidFill>
              </p:grpSpPr>
              <p:sp>
                <p:nvSpPr>
                  <p:cNvPr id="10" name="Freeform 49"/>
                  <p:cNvSpPr>
                    <a:spLocks noEditPoints="1"/>
                  </p:cNvSpPr>
                  <p:nvPr/>
                </p:nvSpPr>
                <p:spPr bwMode="auto">
                  <a:xfrm>
                    <a:off x="4051300" y="3109913"/>
                    <a:ext cx="628650" cy="754063"/>
                  </a:xfrm>
                  <a:custGeom>
                    <a:avLst/>
                    <a:gdLst>
                      <a:gd name="T0" fmla="*/ 376 w 396"/>
                      <a:gd name="T1" fmla="*/ 361 h 475"/>
                      <a:gd name="T2" fmla="*/ 287 w 396"/>
                      <a:gd name="T3" fmla="*/ 265 h 475"/>
                      <a:gd name="T4" fmla="*/ 258 w 396"/>
                      <a:gd name="T5" fmla="*/ 133 h 475"/>
                      <a:gd name="T6" fmla="*/ 244 w 396"/>
                      <a:gd name="T7" fmla="*/ 70 h 475"/>
                      <a:gd name="T8" fmla="*/ 237 w 396"/>
                      <a:gd name="T9" fmla="*/ 52 h 475"/>
                      <a:gd name="T10" fmla="*/ 233 w 396"/>
                      <a:gd name="T11" fmla="*/ 39 h 475"/>
                      <a:gd name="T12" fmla="*/ 226 w 396"/>
                      <a:gd name="T13" fmla="*/ 27 h 475"/>
                      <a:gd name="T14" fmla="*/ 220 w 396"/>
                      <a:gd name="T15" fmla="*/ 17 h 475"/>
                      <a:gd name="T16" fmla="*/ 213 w 396"/>
                      <a:gd name="T17" fmla="*/ 10 h 475"/>
                      <a:gd name="T18" fmla="*/ 189 w 396"/>
                      <a:gd name="T19" fmla="*/ 6 h 475"/>
                      <a:gd name="T20" fmla="*/ 182 w 396"/>
                      <a:gd name="T21" fmla="*/ 11 h 475"/>
                      <a:gd name="T22" fmla="*/ 176 w 396"/>
                      <a:gd name="T23" fmla="*/ 18 h 475"/>
                      <a:gd name="T24" fmla="*/ 169 w 396"/>
                      <a:gd name="T25" fmla="*/ 28 h 475"/>
                      <a:gd name="T26" fmla="*/ 164 w 396"/>
                      <a:gd name="T27" fmla="*/ 41 h 475"/>
                      <a:gd name="T28" fmla="*/ 157 w 396"/>
                      <a:gd name="T29" fmla="*/ 55 h 475"/>
                      <a:gd name="T30" fmla="*/ 152 w 396"/>
                      <a:gd name="T31" fmla="*/ 70 h 475"/>
                      <a:gd name="T32" fmla="*/ 139 w 396"/>
                      <a:gd name="T33" fmla="*/ 144 h 475"/>
                      <a:gd name="T34" fmla="*/ 102 w 396"/>
                      <a:gd name="T35" fmla="*/ 278 h 475"/>
                      <a:gd name="T36" fmla="*/ 19 w 396"/>
                      <a:gd name="T37" fmla="*/ 362 h 475"/>
                      <a:gd name="T38" fmla="*/ 1 w 396"/>
                      <a:gd name="T39" fmla="*/ 438 h 475"/>
                      <a:gd name="T40" fmla="*/ 124 w 396"/>
                      <a:gd name="T41" fmla="*/ 474 h 475"/>
                      <a:gd name="T42" fmla="*/ 258 w 396"/>
                      <a:gd name="T43" fmla="*/ 469 h 475"/>
                      <a:gd name="T44" fmla="*/ 339 w 396"/>
                      <a:gd name="T45" fmla="*/ 461 h 475"/>
                      <a:gd name="T46" fmla="*/ 374 w 396"/>
                      <a:gd name="T47" fmla="*/ 378 h 475"/>
                      <a:gd name="T48" fmla="*/ 328 w 396"/>
                      <a:gd name="T49" fmla="*/ 355 h 475"/>
                      <a:gd name="T50" fmla="*/ 262 w 396"/>
                      <a:gd name="T51" fmla="*/ 259 h 475"/>
                      <a:gd name="T52" fmla="*/ 351 w 396"/>
                      <a:gd name="T53" fmla="*/ 360 h 475"/>
                      <a:gd name="T54" fmla="*/ 168 w 396"/>
                      <a:gd name="T55" fmla="*/ 68 h 475"/>
                      <a:gd name="T56" fmla="*/ 172 w 396"/>
                      <a:gd name="T57" fmla="*/ 55 h 475"/>
                      <a:gd name="T58" fmla="*/ 178 w 396"/>
                      <a:gd name="T59" fmla="*/ 43 h 475"/>
                      <a:gd name="T60" fmla="*/ 182 w 396"/>
                      <a:gd name="T61" fmla="*/ 35 h 475"/>
                      <a:gd name="T62" fmla="*/ 187 w 396"/>
                      <a:gd name="T63" fmla="*/ 26 h 475"/>
                      <a:gd name="T64" fmla="*/ 194 w 396"/>
                      <a:gd name="T65" fmla="*/ 20 h 475"/>
                      <a:gd name="T66" fmla="*/ 203 w 396"/>
                      <a:gd name="T67" fmla="*/ 20 h 475"/>
                      <a:gd name="T68" fmla="*/ 208 w 396"/>
                      <a:gd name="T69" fmla="*/ 25 h 475"/>
                      <a:gd name="T70" fmla="*/ 213 w 396"/>
                      <a:gd name="T71" fmla="*/ 34 h 475"/>
                      <a:gd name="T72" fmla="*/ 218 w 396"/>
                      <a:gd name="T73" fmla="*/ 42 h 475"/>
                      <a:gd name="T74" fmla="*/ 223 w 396"/>
                      <a:gd name="T75" fmla="*/ 55 h 475"/>
                      <a:gd name="T76" fmla="*/ 166 w 396"/>
                      <a:gd name="T77" fmla="*/ 75 h 475"/>
                      <a:gd name="T78" fmla="*/ 243 w 396"/>
                      <a:gd name="T79" fmla="*/ 142 h 475"/>
                      <a:gd name="T80" fmla="*/ 154 w 396"/>
                      <a:gd name="T81" fmla="*/ 132 h 475"/>
                      <a:gd name="T82" fmla="*/ 62 w 396"/>
                      <a:gd name="T83" fmla="*/ 347 h 475"/>
                      <a:gd name="T84" fmla="*/ 129 w 396"/>
                      <a:gd name="T85" fmla="*/ 273 h 475"/>
                      <a:gd name="T86" fmla="*/ 56 w 396"/>
                      <a:gd name="T87" fmla="*/ 364 h 475"/>
                      <a:gd name="T88" fmla="*/ 22 w 396"/>
                      <a:gd name="T89" fmla="*/ 378 h 475"/>
                      <a:gd name="T90" fmla="*/ 27 w 396"/>
                      <a:gd name="T91" fmla="*/ 395 h 475"/>
                      <a:gd name="T92" fmla="*/ 139 w 396"/>
                      <a:gd name="T93" fmla="*/ 436 h 475"/>
                      <a:gd name="T94" fmla="*/ 99 w 396"/>
                      <a:gd name="T95" fmla="*/ 371 h 475"/>
                      <a:gd name="T96" fmla="*/ 62 w 396"/>
                      <a:gd name="T97" fmla="*/ 401 h 475"/>
                      <a:gd name="T98" fmla="*/ 72 w 396"/>
                      <a:gd name="T99" fmla="*/ 436 h 475"/>
                      <a:gd name="T100" fmla="*/ 95 w 396"/>
                      <a:gd name="T101" fmla="*/ 385 h 475"/>
                      <a:gd name="T102" fmla="*/ 72 w 396"/>
                      <a:gd name="T103" fmla="*/ 460 h 475"/>
                      <a:gd name="T104" fmla="*/ 153 w 396"/>
                      <a:gd name="T105" fmla="*/ 448 h 475"/>
                      <a:gd name="T106" fmla="*/ 325 w 396"/>
                      <a:gd name="T107" fmla="*/ 450 h 475"/>
                      <a:gd name="T108" fmla="*/ 294 w 396"/>
                      <a:gd name="T109" fmla="*/ 392 h 475"/>
                      <a:gd name="T110" fmla="*/ 322 w 396"/>
                      <a:gd name="T111" fmla="*/ 416 h 475"/>
                      <a:gd name="T112" fmla="*/ 326 w 396"/>
                      <a:gd name="T113" fmla="*/ 382 h 475"/>
                      <a:gd name="T114" fmla="*/ 290 w 396"/>
                      <a:gd name="T115" fmla="*/ 375 h 475"/>
                      <a:gd name="T116" fmla="*/ 258 w 396"/>
                      <a:gd name="T117" fmla="*/ 292 h 475"/>
                      <a:gd name="T118" fmla="*/ 375 w 396"/>
                      <a:gd name="T119" fmla="*/ 400 h 4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96" h="475">
                        <a:moveTo>
                          <a:pt x="396" y="427"/>
                        </a:moveTo>
                        <a:lnTo>
                          <a:pt x="396" y="427"/>
                        </a:lnTo>
                        <a:lnTo>
                          <a:pt x="396" y="411"/>
                        </a:lnTo>
                        <a:lnTo>
                          <a:pt x="395" y="393"/>
                        </a:lnTo>
                        <a:lnTo>
                          <a:pt x="393" y="386"/>
                        </a:lnTo>
                        <a:lnTo>
                          <a:pt x="391" y="378"/>
                        </a:lnTo>
                        <a:lnTo>
                          <a:pt x="387" y="373"/>
                        </a:lnTo>
                        <a:lnTo>
                          <a:pt x="384" y="367"/>
                        </a:lnTo>
                        <a:lnTo>
                          <a:pt x="378" y="362"/>
                        </a:lnTo>
                        <a:lnTo>
                          <a:pt x="376" y="361"/>
                        </a:lnTo>
                        <a:lnTo>
                          <a:pt x="376" y="361"/>
                        </a:lnTo>
                        <a:lnTo>
                          <a:pt x="364" y="353"/>
                        </a:lnTo>
                        <a:lnTo>
                          <a:pt x="352" y="344"/>
                        </a:lnTo>
                        <a:lnTo>
                          <a:pt x="341" y="335"/>
                        </a:lnTo>
                        <a:lnTo>
                          <a:pt x="330" y="324"/>
                        </a:lnTo>
                        <a:lnTo>
                          <a:pt x="320" y="313"/>
                        </a:lnTo>
                        <a:lnTo>
                          <a:pt x="311" y="303"/>
                        </a:lnTo>
                        <a:lnTo>
                          <a:pt x="302" y="290"/>
                        </a:lnTo>
                        <a:lnTo>
                          <a:pt x="294" y="278"/>
                        </a:lnTo>
                        <a:lnTo>
                          <a:pt x="287" y="265"/>
                        </a:lnTo>
                        <a:lnTo>
                          <a:pt x="280" y="251"/>
                        </a:lnTo>
                        <a:lnTo>
                          <a:pt x="274" y="237"/>
                        </a:lnTo>
                        <a:lnTo>
                          <a:pt x="270" y="223"/>
                        </a:lnTo>
                        <a:lnTo>
                          <a:pt x="265" y="207"/>
                        </a:lnTo>
                        <a:lnTo>
                          <a:pt x="262" y="193"/>
                        </a:lnTo>
                        <a:lnTo>
                          <a:pt x="260" y="178"/>
                        </a:lnTo>
                        <a:lnTo>
                          <a:pt x="258" y="162"/>
                        </a:lnTo>
                        <a:lnTo>
                          <a:pt x="258" y="144"/>
                        </a:lnTo>
                        <a:lnTo>
                          <a:pt x="258" y="144"/>
                        </a:lnTo>
                        <a:lnTo>
                          <a:pt x="258" y="133"/>
                        </a:lnTo>
                        <a:lnTo>
                          <a:pt x="256" y="120"/>
                        </a:lnTo>
                        <a:lnTo>
                          <a:pt x="249" y="90"/>
                        </a:lnTo>
                        <a:lnTo>
                          <a:pt x="250" y="90"/>
                        </a:lnTo>
                        <a:lnTo>
                          <a:pt x="245" y="71"/>
                        </a:lnTo>
                        <a:lnTo>
                          <a:pt x="245" y="71"/>
                        </a:lnTo>
                        <a:lnTo>
                          <a:pt x="244" y="70"/>
                        </a:lnTo>
                        <a:lnTo>
                          <a:pt x="244" y="70"/>
                        </a:lnTo>
                        <a:lnTo>
                          <a:pt x="244" y="70"/>
                        </a:lnTo>
                        <a:lnTo>
                          <a:pt x="244" y="70"/>
                        </a:lnTo>
                        <a:lnTo>
                          <a:pt x="244" y="70"/>
                        </a:lnTo>
                        <a:lnTo>
                          <a:pt x="244" y="70"/>
                        </a:lnTo>
                        <a:lnTo>
                          <a:pt x="241" y="64"/>
                        </a:lnTo>
                        <a:lnTo>
                          <a:pt x="241" y="64"/>
                        </a:lnTo>
                        <a:lnTo>
                          <a:pt x="241" y="64"/>
                        </a:lnTo>
                        <a:lnTo>
                          <a:pt x="241" y="64"/>
                        </a:lnTo>
                        <a:lnTo>
                          <a:pt x="239" y="57"/>
                        </a:lnTo>
                        <a:lnTo>
                          <a:pt x="239" y="57"/>
                        </a:lnTo>
                        <a:lnTo>
                          <a:pt x="239" y="57"/>
                        </a:lnTo>
                        <a:lnTo>
                          <a:pt x="239" y="57"/>
                        </a:lnTo>
                        <a:lnTo>
                          <a:pt x="237" y="52"/>
                        </a:lnTo>
                        <a:lnTo>
                          <a:pt x="237" y="52"/>
                        </a:lnTo>
                        <a:lnTo>
                          <a:pt x="237" y="51"/>
                        </a:lnTo>
                        <a:lnTo>
                          <a:pt x="237" y="51"/>
                        </a:lnTo>
                        <a:lnTo>
                          <a:pt x="235" y="47"/>
                        </a:lnTo>
                        <a:lnTo>
                          <a:pt x="235" y="47"/>
                        </a:lnTo>
                        <a:lnTo>
                          <a:pt x="235" y="44"/>
                        </a:lnTo>
                        <a:lnTo>
                          <a:pt x="235" y="44"/>
                        </a:lnTo>
                        <a:lnTo>
                          <a:pt x="233" y="41"/>
                        </a:lnTo>
                        <a:lnTo>
                          <a:pt x="233" y="41"/>
                        </a:lnTo>
                        <a:lnTo>
                          <a:pt x="233" y="39"/>
                        </a:lnTo>
                        <a:lnTo>
                          <a:pt x="233" y="39"/>
                        </a:lnTo>
                        <a:lnTo>
                          <a:pt x="231" y="36"/>
                        </a:lnTo>
                        <a:lnTo>
                          <a:pt x="231" y="36"/>
                        </a:lnTo>
                        <a:lnTo>
                          <a:pt x="230" y="34"/>
                        </a:lnTo>
                        <a:lnTo>
                          <a:pt x="230" y="34"/>
                        </a:lnTo>
                        <a:lnTo>
                          <a:pt x="229" y="31"/>
                        </a:lnTo>
                        <a:lnTo>
                          <a:pt x="229" y="31"/>
                        </a:lnTo>
                        <a:lnTo>
                          <a:pt x="227" y="29"/>
                        </a:lnTo>
                        <a:lnTo>
                          <a:pt x="227" y="29"/>
                        </a:lnTo>
                        <a:lnTo>
                          <a:pt x="226" y="27"/>
                        </a:lnTo>
                        <a:lnTo>
                          <a:pt x="226" y="27"/>
                        </a:lnTo>
                        <a:lnTo>
                          <a:pt x="225" y="25"/>
                        </a:lnTo>
                        <a:lnTo>
                          <a:pt x="225" y="25"/>
                        </a:lnTo>
                        <a:lnTo>
                          <a:pt x="223" y="23"/>
                        </a:lnTo>
                        <a:lnTo>
                          <a:pt x="223" y="23"/>
                        </a:lnTo>
                        <a:lnTo>
                          <a:pt x="222" y="21"/>
                        </a:lnTo>
                        <a:lnTo>
                          <a:pt x="222" y="21"/>
                        </a:lnTo>
                        <a:lnTo>
                          <a:pt x="221" y="18"/>
                        </a:lnTo>
                        <a:lnTo>
                          <a:pt x="221" y="18"/>
                        </a:lnTo>
                        <a:lnTo>
                          <a:pt x="220" y="17"/>
                        </a:lnTo>
                        <a:lnTo>
                          <a:pt x="220" y="17"/>
                        </a:lnTo>
                        <a:lnTo>
                          <a:pt x="219" y="15"/>
                        </a:lnTo>
                        <a:lnTo>
                          <a:pt x="219" y="15"/>
                        </a:lnTo>
                        <a:lnTo>
                          <a:pt x="217" y="14"/>
                        </a:lnTo>
                        <a:lnTo>
                          <a:pt x="217" y="14"/>
                        </a:lnTo>
                        <a:lnTo>
                          <a:pt x="216" y="12"/>
                        </a:lnTo>
                        <a:lnTo>
                          <a:pt x="216" y="12"/>
                        </a:lnTo>
                        <a:lnTo>
                          <a:pt x="214" y="11"/>
                        </a:lnTo>
                        <a:lnTo>
                          <a:pt x="214" y="11"/>
                        </a:lnTo>
                        <a:lnTo>
                          <a:pt x="213" y="10"/>
                        </a:lnTo>
                        <a:lnTo>
                          <a:pt x="213" y="10"/>
                        </a:lnTo>
                        <a:lnTo>
                          <a:pt x="211" y="8"/>
                        </a:lnTo>
                        <a:lnTo>
                          <a:pt x="211" y="8"/>
                        </a:lnTo>
                        <a:lnTo>
                          <a:pt x="210" y="8"/>
                        </a:lnTo>
                        <a:lnTo>
                          <a:pt x="210" y="8"/>
                        </a:lnTo>
                        <a:lnTo>
                          <a:pt x="205" y="3"/>
                        </a:lnTo>
                        <a:lnTo>
                          <a:pt x="198" y="0"/>
                        </a:lnTo>
                        <a:lnTo>
                          <a:pt x="192" y="3"/>
                        </a:lnTo>
                        <a:lnTo>
                          <a:pt x="192" y="3"/>
                        </a:lnTo>
                        <a:lnTo>
                          <a:pt x="189" y="6"/>
                        </a:lnTo>
                        <a:lnTo>
                          <a:pt x="189" y="6"/>
                        </a:lnTo>
                        <a:lnTo>
                          <a:pt x="187" y="7"/>
                        </a:lnTo>
                        <a:lnTo>
                          <a:pt x="187" y="7"/>
                        </a:lnTo>
                        <a:lnTo>
                          <a:pt x="185" y="8"/>
                        </a:lnTo>
                        <a:lnTo>
                          <a:pt x="185" y="8"/>
                        </a:lnTo>
                        <a:lnTo>
                          <a:pt x="184" y="9"/>
                        </a:lnTo>
                        <a:lnTo>
                          <a:pt x="184" y="9"/>
                        </a:lnTo>
                        <a:lnTo>
                          <a:pt x="183" y="10"/>
                        </a:lnTo>
                        <a:lnTo>
                          <a:pt x="183" y="10"/>
                        </a:lnTo>
                        <a:lnTo>
                          <a:pt x="182" y="11"/>
                        </a:lnTo>
                        <a:lnTo>
                          <a:pt x="182" y="11"/>
                        </a:lnTo>
                        <a:lnTo>
                          <a:pt x="181" y="12"/>
                        </a:lnTo>
                        <a:lnTo>
                          <a:pt x="181" y="12"/>
                        </a:lnTo>
                        <a:lnTo>
                          <a:pt x="179" y="14"/>
                        </a:lnTo>
                        <a:lnTo>
                          <a:pt x="179" y="14"/>
                        </a:lnTo>
                        <a:lnTo>
                          <a:pt x="178" y="15"/>
                        </a:lnTo>
                        <a:lnTo>
                          <a:pt x="178" y="15"/>
                        </a:lnTo>
                        <a:lnTo>
                          <a:pt x="177" y="17"/>
                        </a:lnTo>
                        <a:lnTo>
                          <a:pt x="177" y="17"/>
                        </a:lnTo>
                        <a:lnTo>
                          <a:pt x="176" y="18"/>
                        </a:lnTo>
                        <a:lnTo>
                          <a:pt x="176" y="18"/>
                        </a:lnTo>
                        <a:lnTo>
                          <a:pt x="175" y="21"/>
                        </a:lnTo>
                        <a:lnTo>
                          <a:pt x="175" y="21"/>
                        </a:lnTo>
                        <a:lnTo>
                          <a:pt x="172" y="23"/>
                        </a:lnTo>
                        <a:lnTo>
                          <a:pt x="172" y="23"/>
                        </a:lnTo>
                        <a:lnTo>
                          <a:pt x="171" y="25"/>
                        </a:lnTo>
                        <a:lnTo>
                          <a:pt x="171" y="25"/>
                        </a:lnTo>
                        <a:lnTo>
                          <a:pt x="170" y="27"/>
                        </a:lnTo>
                        <a:lnTo>
                          <a:pt x="170" y="27"/>
                        </a:lnTo>
                        <a:lnTo>
                          <a:pt x="169" y="28"/>
                        </a:lnTo>
                        <a:lnTo>
                          <a:pt x="169" y="28"/>
                        </a:lnTo>
                        <a:lnTo>
                          <a:pt x="168" y="31"/>
                        </a:lnTo>
                        <a:lnTo>
                          <a:pt x="168" y="31"/>
                        </a:lnTo>
                        <a:lnTo>
                          <a:pt x="167" y="34"/>
                        </a:lnTo>
                        <a:lnTo>
                          <a:pt x="167" y="34"/>
                        </a:lnTo>
                        <a:lnTo>
                          <a:pt x="166" y="36"/>
                        </a:lnTo>
                        <a:lnTo>
                          <a:pt x="166" y="36"/>
                        </a:lnTo>
                        <a:lnTo>
                          <a:pt x="165" y="38"/>
                        </a:lnTo>
                        <a:lnTo>
                          <a:pt x="165" y="38"/>
                        </a:lnTo>
                        <a:lnTo>
                          <a:pt x="164" y="41"/>
                        </a:lnTo>
                        <a:lnTo>
                          <a:pt x="164" y="41"/>
                        </a:lnTo>
                        <a:lnTo>
                          <a:pt x="163" y="43"/>
                        </a:lnTo>
                        <a:lnTo>
                          <a:pt x="163" y="43"/>
                        </a:lnTo>
                        <a:lnTo>
                          <a:pt x="160" y="47"/>
                        </a:lnTo>
                        <a:lnTo>
                          <a:pt x="160" y="47"/>
                        </a:lnTo>
                        <a:lnTo>
                          <a:pt x="159" y="49"/>
                        </a:lnTo>
                        <a:lnTo>
                          <a:pt x="159" y="49"/>
                        </a:lnTo>
                        <a:lnTo>
                          <a:pt x="158" y="52"/>
                        </a:lnTo>
                        <a:lnTo>
                          <a:pt x="158" y="52"/>
                        </a:lnTo>
                        <a:lnTo>
                          <a:pt x="157" y="55"/>
                        </a:lnTo>
                        <a:lnTo>
                          <a:pt x="157" y="55"/>
                        </a:lnTo>
                        <a:lnTo>
                          <a:pt x="156" y="58"/>
                        </a:lnTo>
                        <a:lnTo>
                          <a:pt x="156" y="58"/>
                        </a:lnTo>
                        <a:lnTo>
                          <a:pt x="155" y="62"/>
                        </a:lnTo>
                        <a:lnTo>
                          <a:pt x="155" y="62"/>
                        </a:lnTo>
                        <a:lnTo>
                          <a:pt x="154" y="64"/>
                        </a:lnTo>
                        <a:lnTo>
                          <a:pt x="154" y="64"/>
                        </a:lnTo>
                        <a:lnTo>
                          <a:pt x="153" y="69"/>
                        </a:lnTo>
                        <a:lnTo>
                          <a:pt x="153" y="69"/>
                        </a:lnTo>
                        <a:lnTo>
                          <a:pt x="152" y="70"/>
                        </a:lnTo>
                        <a:lnTo>
                          <a:pt x="152" y="70"/>
                        </a:lnTo>
                        <a:lnTo>
                          <a:pt x="152" y="71"/>
                        </a:lnTo>
                        <a:lnTo>
                          <a:pt x="152" y="71"/>
                        </a:lnTo>
                        <a:lnTo>
                          <a:pt x="152" y="71"/>
                        </a:lnTo>
                        <a:lnTo>
                          <a:pt x="146" y="90"/>
                        </a:lnTo>
                        <a:lnTo>
                          <a:pt x="148" y="90"/>
                        </a:lnTo>
                        <a:lnTo>
                          <a:pt x="148" y="90"/>
                        </a:lnTo>
                        <a:lnTo>
                          <a:pt x="141" y="120"/>
                        </a:lnTo>
                        <a:lnTo>
                          <a:pt x="139" y="133"/>
                        </a:lnTo>
                        <a:lnTo>
                          <a:pt x="139" y="144"/>
                        </a:lnTo>
                        <a:lnTo>
                          <a:pt x="139" y="162"/>
                        </a:lnTo>
                        <a:lnTo>
                          <a:pt x="139" y="162"/>
                        </a:lnTo>
                        <a:lnTo>
                          <a:pt x="137" y="178"/>
                        </a:lnTo>
                        <a:lnTo>
                          <a:pt x="135" y="193"/>
                        </a:lnTo>
                        <a:lnTo>
                          <a:pt x="131" y="209"/>
                        </a:lnTo>
                        <a:lnTo>
                          <a:pt x="127" y="223"/>
                        </a:lnTo>
                        <a:lnTo>
                          <a:pt x="122" y="237"/>
                        </a:lnTo>
                        <a:lnTo>
                          <a:pt x="116" y="251"/>
                        </a:lnTo>
                        <a:lnTo>
                          <a:pt x="110" y="265"/>
                        </a:lnTo>
                        <a:lnTo>
                          <a:pt x="102" y="278"/>
                        </a:lnTo>
                        <a:lnTo>
                          <a:pt x="95" y="290"/>
                        </a:lnTo>
                        <a:lnTo>
                          <a:pt x="86" y="303"/>
                        </a:lnTo>
                        <a:lnTo>
                          <a:pt x="76" y="313"/>
                        </a:lnTo>
                        <a:lnTo>
                          <a:pt x="67" y="324"/>
                        </a:lnTo>
                        <a:lnTo>
                          <a:pt x="56" y="335"/>
                        </a:lnTo>
                        <a:lnTo>
                          <a:pt x="44" y="344"/>
                        </a:lnTo>
                        <a:lnTo>
                          <a:pt x="32" y="353"/>
                        </a:lnTo>
                        <a:lnTo>
                          <a:pt x="20" y="361"/>
                        </a:lnTo>
                        <a:lnTo>
                          <a:pt x="19" y="362"/>
                        </a:lnTo>
                        <a:lnTo>
                          <a:pt x="19" y="362"/>
                        </a:lnTo>
                        <a:lnTo>
                          <a:pt x="13" y="367"/>
                        </a:lnTo>
                        <a:lnTo>
                          <a:pt x="13" y="367"/>
                        </a:lnTo>
                        <a:lnTo>
                          <a:pt x="8" y="372"/>
                        </a:lnTo>
                        <a:lnTo>
                          <a:pt x="6" y="378"/>
                        </a:lnTo>
                        <a:lnTo>
                          <a:pt x="4" y="386"/>
                        </a:lnTo>
                        <a:lnTo>
                          <a:pt x="2" y="393"/>
                        </a:lnTo>
                        <a:lnTo>
                          <a:pt x="1" y="411"/>
                        </a:lnTo>
                        <a:lnTo>
                          <a:pt x="0" y="426"/>
                        </a:lnTo>
                        <a:lnTo>
                          <a:pt x="0" y="426"/>
                        </a:lnTo>
                        <a:lnTo>
                          <a:pt x="1" y="438"/>
                        </a:lnTo>
                        <a:lnTo>
                          <a:pt x="1" y="444"/>
                        </a:lnTo>
                        <a:lnTo>
                          <a:pt x="2" y="450"/>
                        </a:lnTo>
                        <a:lnTo>
                          <a:pt x="2" y="450"/>
                        </a:lnTo>
                        <a:lnTo>
                          <a:pt x="57" y="450"/>
                        </a:lnTo>
                        <a:lnTo>
                          <a:pt x="57" y="450"/>
                        </a:lnTo>
                        <a:lnTo>
                          <a:pt x="58" y="461"/>
                        </a:lnTo>
                        <a:lnTo>
                          <a:pt x="59" y="474"/>
                        </a:lnTo>
                        <a:lnTo>
                          <a:pt x="72" y="474"/>
                        </a:lnTo>
                        <a:lnTo>
                          <a:pt x="111" y="474"/>
                        </a:lnTo>
                        <a:lnTo>
                          <a:pt x="124" y="474"/>
                        </a:lnTo>
                        <a:lnTo>
                          <a:pt x="125" y="461"/>
                        </a:lnTo>
                        <a:lnTo>
                          <a:pt x="125" y="461"/>
                        </a:lnTo>
                        <a:lnTo>
                          <a:pt x="125" y="450"/>
                        </a:lnTo>
                        <a:lnTo>
                          <a:pt x="138" y="450"/>
                        </a:lnTo>
                        <a:lnTo>
                          <a:pt x="138" y="450"/>
                        </a:lnTo>
                        <a:lnTo>
                          <a:pt x="139" y="469"/>
                        </a:lnTo>
                        <a:lnTo>
                          <a:pt x="140" y="475"/>
                        </a:lnTo>
                        <a:lnTo>
                          <a:pt x="257" y="475"/>
                        </a:lnTo>
                        <a:lnTo>
                          <a:pt x="258" y="469"/>
                        </a:lnTo>
                        <a:lnTo>
                          <a:pt x="258" y="469"/>
                        </a:lnTo>
                        <a:lnTo>
                          <a:pt x="259" y="450"/>
                        </a:lnTo>
                        <a:lnTo>
                          <a:pt x="271" y="450"/>
                        </a:lnTo>
                        <a:lnTo>
                          <a:pt x="271" y="450"/>
                        </a:lnTo>
                        <a:lnTo>
                          <a:pt x="272" y="461"/>
                        </a:lnTo>
                        <a:lnTo>
                          <a:pt x="273" y="474"/>
                        </a:lnTo>
                        <a:lnTo>
                          <a:pt x="286" y="474"/>
                        </a:lnTo>
                        <a:lnTo>
                          <a:pt x="325" y="474"/>
                        </a:lnTo>
                        <a:lnTo>
                          <a:pt x="338" y="474"/>
                        </a:lnTo>
                        <a:lnTo>
                          <a:pt x="339" y="461"/>
                        </a:lnTo>
                        <a:lnTo>
                          <a:pt x="339" y="461"/>
                        </a:lnTo>
                        <a:lnTo>
                          <a:pt x="339" y="450"/>
                        </a:lnTo>
                        <a:lnTo>
                          <a:pt x="395" y="450"/>
                        </a:lnTo>
                        <a:lnTo>
                          <a:pt x="395" y="450"/>
                        </a:lnTo>
                        <a:lnTo>
                          <a:pt x="396" y="444"/>
                        </a:lnTo>
                        <a:lnTo>
                          <a:pt x="396" y="444"/>
                        </a:lnTo>
                        <a:lnTo>
                          <a:pt x="396" y="438"/>
                        </a:lnTo>
                        <a:lnTo>
                          <a:pt x="396" y="427"/>
                        </a:lnTo>
                        <a:lnTo>
                          <a:pt x="396" y="427"/>
                        </a:lnTo>
                        <a:close/>
                        <a:moveTo>
                          <a:pt x="369" y="373"/>
                        </a:moveTo>
                        <a:lnTo>
                          <a:pt x="374" y="378"/>
                        </a:lnTo>
                        <a:lnTo>
                          <a:pt x="374" y="378"/>
                        </a:lnTo>
                        <a:lnTo>
                          <a:pt x="376" y="380"/>
                        </a:lnTo>
                        <a:lnTo>
                          <a:pt x="378" y="384"/>
                        </a:lnTo>
                        <a:lnTo>
                          <a:pt x="376" y="384"/>
                        </a:lnTo>
                        <a:lnTo>
                          <a:pt x="375" y="382"/>
                        </a:lnTo>
                        <a:lnTo>
                          <a:pt x="375" y="382"/>
                        </a:lnTo>
                        <a:lnTo>
                          <a:pt x="362" y="377"/>
                        </a:lnTo>
                        <a:lnTo>
                          <a:pt x="351" y="371"/>
                        </a:lnTo>
                        <a:lnTo>
                          <a:pt x="339" y="363"/>
                        </a:lnTo>
                        <a:lnTo>
                          <a:pt x="328" y="355"/>
                        </a:lnTo>
                        <a:lnTo>
                          <a:pt x="318" y="348"/>
                        </a:lnTo>
                        <a:lnTo>
                          <a:pt x="308" y="339"/>
                        </a:lnTo>
                        <a:lnTo>
                          <a:pt x="300" y="331"/>
                        </a:lnTo>
                        <a:lnTo>
                          <a:pt x="292" y="322"/>
                        </a:lnTo>
                        <a:lnTo>
                          <a:pt x="285" y="312"/>
                        </a:lnTo>
                        <a:lnTo>
                          <a:pt x="279" y="303"/>
                        </a:lnTo>
                        <a:lnTo>
                          <a:pt x="274" y="292"/>
                        </a:lnTo>
                        <a:lnTo>
                          <a:pt x="268" y="281"/>
                        </a:lnTo>
                        <a:lnTo>
                          <a:pt x="265" y="270"/>
                        </a:lnTo>
                        <a:lnTo>
                          <a:pt x="262" y="259"/>
                        </a:lnTo>
                        <a:lnTo>
                          <a:pt x="260" y="249"/>
                        </a:lnTo>
                        <a:lnTo>
                          <a:pt x="259" y="237"/>
                        </a:lnTo>
                        <a:lnTo>
                          <a:pt x="259" y="237"/>
                        </a:lnTo>
                        <a:lnTo>
                          <a:pt x="267" y="257"/>
                        </a:lnTo>
                        <a:lnTo>
                          <a:pt x="278" y="278"/>
                        </a:lnTo>
                        <a:lnTo>
                          <a:pt x="289" y="296"/>
                        </a:lnTo>
                        <a:lnTo>
                          <a:pt x="302" y="314"/>
                        </a:lnTo>
                        <a:lnTo>
                          <a:pt x="317" y="331"/>
                        </a:lnTo>
                        <a:lnTo>
                          <a:pt x="333" y="347"/>
                        </a:lnTo>
                        <a:lnTo>
                          <a:pt x="351" y="360"/>
                        </a:lnTo>
                        <a:lnTo>
                          <a:pt x="369" y="373"/>
                        </a:lnTo>
                        <a:lnTo>
                          <a:pt x="369" y="373"/>
                        </a:lnTo>
                        <a:close/>
                        <a:moveTo>
                          <a:pt x="166" y="75"/>
                        </a:moveTo>
                        <a:lnTo>
                          <a:pt x="166" y="75"/>
                        </a:lnTo>
                        <a:lnTo>
                          <a:pt x="166" y="74"/>
                        </a:lnTo>
                        <a:lnTo>
                          <a:pt x="166" y="74"/>
                        </a:lnTo>
                        <a:lnTo>
                          <a:pt x="167" y="70"/>
                        </a:lnTo>
                        <a:lnTo>
                          <a:pt x="167" y="70"/>
                        </a:lnTo>
                        <a:lnTo>
                          <a:pt x="168" y="68"/>
                        </a:lnTo>
                        <a:lnTo>
                          <a:pt x="168" y="68"/>
                        </a:lnTo>
                        <a:lnTo>
                          <a:pt x="169" y="65"/>
                        </a:lnTo>
                        <a:lnTo>
                          <a:pt x="169" y="65"/>
                        </a:lnTo>
                        <a:lnTo>
                          <a:pt x="170" y="63"/>
                        </a:lnTo>
                        <a:lnTo>
                          <a:pt x="170" y="63"/>
                        </a:lnTo>
                        <a:lnTo>
                          <a:pt x="170" y="61"/>
                        </a:lnTo>
                        <a:lnTo>
                          <a:pt x="170" y="61"/>
                        </a:lnTo>
                        <a:lnTo>
                          <a:pt x="171" y="57"/>
                        </a:lnTo>
                        <a:lnTo>
                          <a:pt x="171" y="57"/>
                        </a:lnTo>
                        <a:lnTo>
                          <a:pt x="172" y="55"/>
                        </a:lnTo>
                        <a:lnTo>
                          <a:pt x="172" y="55"/>
                        </a:lnTo>
                        <a:lnTo>
                          <a:pt x="173" y="53"/>
                        </a:lnTo>
                        <a:lnTo>
                          <a:pt x="173" y="53"/>
                        </a:lnTo>
                        <a:lnTo>
                          <a:pt x="175" y="51"/>
                        </a:lnTo>
                        <a:lnTo>
                          <a:pt x="175" y="51"/>
                        </a:lnTo>
                        <a:lnTo>
                          <a:pt x="176" y="48"/>
                        </a:lnTo>
                        <a:lnTo>
                          <a:pt x="176" y="48"/>
                        </a:lnTo>
                        <a:lnTo>
                          <a:pt x="177" y="47"/>
                        </a:lnTo>
                        <a:lnTo>
                          <a:pt x="177" y="47"/>
                        </a:lnTo>
                        <a:lnTo>
                          <a:pt x="178" y="43"/>
                        </a:lnTo>
                        <a:lnTo>
                          <a:pt x="178" y="43"/>
                        </a:lnTo>
                        <a:lnTo>
                          <a:pt x="178" y="42"/>
                        </a:lnTo>
                        <a:lnTo>
                          <a:pt x="178" y="42"/>
                        </a:lnTo>
                        <a:lnTo>
                          <a:pt x="180" y="39"/>
                        </a:lnTo>
                        <a:lnTo>
                          <a:pt x="180" y="39"/>
                        </a:lnTo>
                        <a:lnTo>
                          <a:pt x="180" y="38"/>
                        </a:lnTo>
                        <a:lnTo>
                          <a:pt x="180" y="38"/>
                        </a:lnTo>
                        <a:lnTo>
                          <a:pt x="182" y="36"/>
                        </a:lnTo>
                        <a:lnTo>
                          <a:pt x="182" y="36"/>
                        </a:lnTo>
                        <a:lnTo>
                          <a:pt x="182" y="35"/>
                        </a:lnTo>
                        <a:lnTo>
                          <a:pt x="182" y="35"/>
                        </a:lnTo>
                        <a:lnTo>
                          <a:pt x="183" y="31"/>
                        </a:lnTo>
                        <a:lnTo>
                          <a:pt x="183" y="31"/>
                        </a:lnTo>
                        <a:lnTo>
                          <a:pt x="184" y="30"/>
                        </a:lnTo>
                        <a:lnTo>
                          <a:pt x="184" y="30"/>
                        </a:lnTo>
                        <a:lnTo>
                          <a:pt x="185" y="28"/>
                        </a:lnTo>
                        <a:lnTo>
                          <a:pt x="185" y="28"/>
                        </a:lnTo>
                        <a:lnTo>
                          <a:pt x="186" y="27"/>
                        </a:lnTo>
                        <a:lnTo>
                          <a:pt x="186" y="27"/>
                        </a:lnTo>
                        <a:lnTo>
                          <a:pt x="187" y="26"/>
                        </a:lnTo>
                        <a:lnTo>
                          <a:pt x="187" y="26"/>
                        </a:lnTo>
                        <a:lnTo>
                          <a:pt x="189" y="25"/>
                        </a:lnTo>
                        <a:lnTo>
                          <a:pt x="189" y="25"/>
                        </a:lnTo>
                        <a:lnTo>
                          <a:pt x="191" y="23"/>
                        </a:lnTo>
                        <a:lnTo>
                          <a:pt x="191" y="23"/>
                        </a:lnTo>
                        <a:lnTo>
                          <a:pt x="191" y="22"/>
                        </a:lnTo>
                        <a:lnTo>
                          <a:pt x="191" y="22"/>
                        </a:lnTo>
                        <a:lnTo>
                          <a:pt x="193" y="21"/>
                        </a:lnTo>
                        <a:lnTo>
                          <a:pt x="193" y="21"/>
                        </a:lnTo>
                        <a:lnTo>
                          <a:pt x="194" y="20"/>
                        </a:lnTo>
                        <a:lnTo>
                          <a:pt x="194" y="20"/>
                        </a:lnTo>
                        <a:lnTo>
                          <a:pt x="195" y="18"/>
                        </a:lnTo>
                        <a:lnTo>
                          <a:pt x="195" y="18"/>
                        </a:lnTo>
                        <a:lnTo>
                          <a:pt x="196" y="17"/>
                        </a:lnTo>
                        <a:lnTo>
                          <a:pt x="196" y="17"/>
                        </a:lnTo>
                        <a:lnTo>
                          <a:pt x="198" y="16"/>
                        </a:lnTo>
                        <a:lnTo>
                          <a:pt x="198" y="16"/>
                        </a:lnTo>
                        <a:lnTo>
                          <a:pt x="200" y="17"/>
                        </a:lnTo>
                        <a:lnTo>
                          <a:pt x="200" y="17"/>
                        </a:lnTo>
                        <a:lnTo>
                          <a:pt x="203" y="20"/>
                        </a:lnTo>
                        <a:lnTo>
                          <a:pt x="203" y="20"/>
                        </a:lnTo>
                        <a:lnTo>
                          <a:pt x="203" y="20"/>
                        </a:lnTo>
                        <a:lnTo>
                          <a:pt x="203" y="20"/>
                        </a:lnTo>
                        <a:lnTo>
                          <a:pt x="205" y="22"/>
                        </a:lnTo>
                        <a:lnTo>
                          <a:pt x="205" y="22"/>
                        </a:lnTo>
                        <a:lnTo>
                          <a:pt x="205" y="22"/>
                        </a:lnTo>
                        <a:lnTo>
                          <a:pt x="205" y="22"/>
                        </a:lnTo>
                        <a:lnTo>
                          <a:pt x="207" y="24"/>
                        </a:lnTo>
                        <a:lnTo>
                          <a:pt x="207" y="24"/>
                        </a:lnTo>
                        <a:lnTo>
                          <a:pt x="208" y="25"/>
                        </a:lnTo>
                        <a:lnTo>
                          <a:pt x="208" y="25"/>
                        </a:lnTo>
                        <a:lnTo>
                          <a:pt x="209" y="27"/>
                        </a:lnTo>
                        <a:lnTo>
                          <a:pt x="209" y="27"/>
                        </a:lnTo>
                        <a:lnTo>
                          <a:pt x="210" y="27"/>
                        </a:lnTo>
                        <a:lnTo>
                          <a:pt x="210" y="27"/>
                        </a:lnTo>
                        <a:lnTo>
                          <a:pt x="211" y="30"/>
                        </a:lnTo>
                        <a:lnTo>
                          <a:pt x="211" y="30"/>
                        </a:lnTo>
                        <a:lnTo>
                          <a:pt x="212" y="30"/>
                        </a:lnTo>
                        <a:lnTo>
                          <a:pt x="212" y="30"/>
                        </a:lnTo>
                        <a:lnTo>
                          <a:pt x="213" y="34"/>
                        </a:lnTo>
                        <a:lnTo>
                          <a:pt x="213" y="34"/>
                        </a:lnTo>
                        <a:lnTo>
                          <a:pt x="214" y="35"/>
                        </a:lnTo>
                        <a:lnTo>
                          <a:pt x="214" y="35"/>
                        </a:lnTo>
                        <a:lnTo>
                          <a:pt x="216" y="37"/>
                        </a:lnTo>
                        <a:lnTo>
                          <a:pt x="216" y="37"/>
                        </a:lnTo>
                        <a:lnTo>
                          <a:pt x="217" y="38"/>
                        </a:lnTo>
                        <a:lnTo>
                          <a:pt x="217" y="38"/>
                        </a:lnTo>
                        <a:lnTo>
                          <a:pt x="218" y="41"/>
                        </a:lnTo>
                        <a:lnTo>
                          <a:pt x="218" y="41"/>
                        </a:lnTo>
                        <a:lnTo>
                          <a:pt x="218" y="42"/>
                        </a:lnTo>
                        <a:lnTo>
                          <a:pt x="218" y="42"/>
                        </a:lnTo>
                        <a:lnTo>
                          <a:pt x="220" y="45"/>
                        </a:lnTo>
                        <a:lnTo>
                          <a:pt x="220" y="45"/>
                        </a:lnTo>
                        <a:lnTo>
                          <a:pt x="220" y="47"/>
                        </a:lnTo>
                        <a:lnTo>
                          <a:pt x="220" y="47"/>
                        </a:lnTo>
                        <a:lnTo>
                          <a:pt x="222" y="50"/>
                        </a:lnTo>
                        <a:lnTo>
                          <a:pt x="222" y="50"/>
                        </a:lnTo>
                        <a:lnTo>
                          <a:pt x="222" y="51"/>
                        </a:lnTo>
                        <a:lnTo>
                          <a:pt x="222" y="51"/>
                        </a:lnTo>
                        <a:lnTo>
                          <a:pt x="223" y="55"/>
                        </a:lnTo>
                        <a:lnTo>
                          <a:pt x="223" y="55"/>
                        </a:lnTo>
                        <a:lnTo>
                          <a:pt x="224" y="55"/>
                        </a:lnTo>
                        <a:lnTo>
                          <a:pt x="224" y="55"/>
                        </a:lnTo>
                        <a:lnTo>
                          <a:pt x="225" y="60"/>
                        </a:lnTo>
                        <a:lnTo>
                          <a:pt x="225" y="60"/>
                        </a:lnTo>
                        <a:lnTo>
                          <a:pt x="225" y="61"/>
                        </a:lnTo>
                        <a:lnTo>
                          <a:pt x="225" y="61"/>
                        </a:lnTo>
                        <a:lnTo>
                          <a:pt x="231" y="76"/>
                        </a:lnTo>
                        <a:lnTo>
                          <a:pt x="166" y="76"/>
                        </a:lnTo>
                        <a:lnTo>
                          <a:pt x="166" y="76"/>
                        </a:lnTo>
                        <a:lnTo>
                          <a:pt x="166" y="75"/>
                        </a:lnTo>
                        <a:lnTo>
                          <a:pt x="166" y="75"/>
                        </a:lnTo>
                        <a:close/>
                        <a:moveTo>
                          <a:pt x="166" y="90"/>
                        </a:moveTo>
                        <a:lnTo>
                          <a:pt x="231" y="90"/>
                        </a:lnTo>
                        <a:lnTo>
                          <a:pt x="235" y="90"/>
                        </a:lnTo>
                        <a:lnTo>
                          <a:pt x="235" y="90"/>
                        </a:lnTo>
                        <a:lnTo>
                          <a:pt x="238" y="105"/>
                        </a:lnTo>
                        <a:lnTo>
                          <a:pt x="241" y="119"/>
                        </a:lnTo>
                        <a:lnTo>
                          <a:pt x="243" y="132"/>
                        </a:lnTo>
                        <a:lnTo>
                          <a:pt x="244" y="142"/>
                        </a:lnTo>
                        <a:lnTo>
                          <a:pt x="243" y="142"/>
                        </a:lnTo>
                        <a:lnTo>
                          <a:pt x="243" y="142"/>
                        </a:lnTo>
                        <a:lnTo>
                          <a:pt x="244" y="163"/>
                        </a:lnTo>
                        <a:lnTo>
                          <a:pt x="244" y="434"/>
                        </a:lnTo>
                        <a:lnTo>
                          <a:pt x="153" y="434"/>
                        </a:lnTo>
                        <a:lnTo>
                          <a:pt x="153" y="163"/>
                        </a:lnTo>
                        <a:lnTo>
                          <a:pt x="153" y="163"/>
                        </a:lnTo>
                        <a:lnTo>
                          <a:pt x="154" y="142"/>
                        </a:lnTo>
                        <a:lnTo>
                          <a:pt x="153" y="142"/>
                        </a:lnTo>
                        <a:lnTo>
                          <a:pt x="153" y="142"/>
                        </a:lnTo>
                        <a:lnTo>
                          <a:pt x="154" y="132"/>
                        </a:lnTo>
                        <a:lnTo>
                          <a:pt x="155" y="119"/>
                        </a:lnTo>
                        <a:lnTo>
                          <a:pt x="158" y="105"/>
                        </a:lnTo>
                        <a:lnTo>
                          <a:pt x="162" y="90"/>
                        </a:lnTo>
                        <a:lnTo>
                          <a:pt x="166" y="90"/>
                        </a:lnTo>
                        <a:close/>
                        <a:moveTo>
                          <a:pt x="22" y="378"/>
                        </a:moveTo>
                        <a:lnTo>
                          <a:pt x="22" y="378"/>
                        </a:lnTo>
                        <a:lnTo>
                          <a:pt x="28" y="373"/>
                        </a:lnTo>
                        <a:lnTo>
                          <a:pt x="28" y="373"/>
                        </a:lnTo>
                        <a:lnTo>
                          <a:pt x="46" y="361"/>
                        </a:lnTo>
                        <a:lnTo>
                          <a:pt x="62" y="347"/>
                        </a:lnTo>
                        <a:lnTo>
                          <a:pt x="78" y="333"/>
                        </a:lnTo>
                        <a:lnTo>
                          <a:pt x="92" y="317"/>
                        </a:lnTo>
                        <a:lnTo>
                          <a:pt x="105" y="298"/>
                        </a:lnTo>
                        <a:lnTo>
                          <a:pt x="117" y="280"/>
                        </a:lnTo>
                        <a:lnTo>
                          <a:pt x="127" y="260"/>
                        </a:lnTo>
                        <a:lnTo>
                          <a:pt x="136" y="241"/>
                        </a:lnTo>
                        <a:lnTo>
                          <a:pt x="136" y="241"/>
                        </a:lnTo>
                        <a:lnTo>
                          <a:pt x="135" y="252"/>
                        </a:lnTo>
                        <a:lnTo>
                          <a:pt x="132" y="263"/>
                        </a:lnTo>
                        <a:lnTo>
                          <a:pt x="129" y="273"/>
                        </a:lnTo>
                        <a:lnTo>
                          <a:pt x="125" y="284"/>
                        </a:lnTo>
                        <a:lnTo>
                          <a:pt x="121" y="295"/>
                        </a:lnTo>
                        <a:lnTo>
                          <a:pt x="115" y="305"/>
                        </a:lnTo>
                        <a:lnTo>
                          <a:pt x="109" y="314"/>
                        </a:lnTo>
                        <a:lnTo>
                          <a:pt x="102" y="323"/>
                        </a:lnTo>
                        <a:lnTo>
                          <a:pt x="95" y="333"/>
                        </a:lnTo>
                        <a:lnTo>
                          <a:pt x="86" y="341"/>
                        </a:lnTo>
                        <a:lnTo>
                          <a:pt x="76" y="349"/>
                        </a:lnTo>
                        <a:lnTo>
                          <a:pt x="67" y="357"/>
                        </a:lnTo>
                        <a:lnTo>
                          <a:pt x="56" y="364"/>
                        </a:lnTo>
                        <a:lnTo>
                          <a:pt x="45" y="371"/>
                        </a:lnTo>
                        <a:lnTo>
                          <a:pt x="33" y="377"/>
                        </a:lnTo>
                        <a:lnTo>
                          <a:pt x="21" y="382"/>
                        </a:lnTo>
                        <a:lnTo>
                          <a:pt x="20" y="384"/>
                        </a:lnTo>
                        <a:lnTo>
                          <a:pt x="20" y="384"/>
                        </a:lnTo>
                        <a:lnTo>
                          <a:pt x="19" y="384"/>
                        </a:lnTo>
                        <a:lnTo>
                          <a:pt x="19" y="384"/>
                        </a:lnTo>
                        <a:lnTo>
                          <a:pt x="20" y="380"/>
                        </a:lnTo>
                        <a:lnTo>
                          <a:pt x="22" y="378"/>
                        </a:lnTo>
                        <a:lnTo>
                          <a:pt x="22" y="378"/>
                        </a:lnTo>
                        <a:close/>
                        <a:moveTo>
                          <a:pt x="15" y="428"/>
                        </a:moveTo>
                        <a:lnTo>
                          <a:pt x="15" y="428"/>
                        </a:lnTo>
                        <a:lnTo>
                          <a:pt x="15" y="418"/>
                        </a:lnTo>
                        <a:lnTo>
                          <a:pt x="16" y="409"/>
                        </a:lnTo>
                        <a:lnTo>
                          <a:pt x="18" y="403"/>
                        </a:lnTo>
                        <a:lnTo>
                          <a:pt x="19" y="401"/>
                        </a:lnTo>
                        <a:lnTo>
                          <a:pt x="21" y="400"/>
                        </a:lnTo>
                        <a:lnTo>
                          <a:pt x="21" y="400"/>
                        </a:lnTo>
                        <a:lnTo>
                          <a:pt x="27" y="395"/>
                        </a:lnTo>
                        <a:lnTo>
                          <a:pt x="27" y="395"/>
                        </a:lnTo>
                        <a:lnTo>
                          <a:pt x="46" y="386"/>
                        </a:lnTo>
                        <a:lnTo>
                          <a:pt x="64" y="375"/>
                        </a:lnTo>
                        <a:lnTo>
                          <a:pt x="82" y="364"/>
                        </a:lnTo>
                        <a:lnTo>
                          <a:pt x="97" y="351"/>
                        </a:lnTo>
                        <a:lnTo>
                          <a:pt x="110" y="337"/>
                        </a:lnTo>
                        <a:lnTo>
                          <a:pt x="121" y="322"/>
                        </a:lnTo>
                        <a:lnTo>
                          <a:pt x="130" y="306"/>
                        </a:lnTo>
                        <a:lnTo>
                          <a:pt x="139" y="290"/>
                        </a:lnTo>
                        <a:lnTo>
                          <a:pt x="139" y="434"/>
                        </a:lnTo>
                        <a:lnTo>
                          <a:pt x="139" y="436"/>
                        </a:lnTo>
                        <a:lnTo>
                          <a:pt x="125" y="436"/>
                        </a:lnTo>
                        <a:lnTo>
                          <a:pt x="125" y="436"/>
                        </a:lnTo>
                        <a:lnTo>
                          <a:pt x="125" y="425"/>
                        </a:lnTo>
                        <a:lnTo>
                          <a:pt x="123" y="413"/>
                        </a:lnTo>
                        <a:lnTo>
                          <a:pt x="121" y="401"/>
                        </a:lnTo>
                        <a:lnTo>
                          <a:pt x="116" y="391"/>
                        </a:lnTo>
                        <a:lnTo>
                          <a:pt x="112" y="382"/>
                        </a:lnTo>
                        <a:lnTo>
                          <a:pt x="106" y="375"/>
                        </a:lnTo>
                        <a:lnTo>
                          <a:pt x="103" y="373"/>
                        </a:lnTo>
                        <a:lnTo>
                          <a:pt x="99" y="371"/>
                        </a:lnTo>
                        <a:lnTo>
                          <a:pt x="96" y="369"/>
                        </a:lnTo>
                        <a:lnTo>
                          <a:pt x="91" y="369"/>
                        </a:lnTo>
                        <a:lnTo>
                          <a:pt x="91" y="369"/>
                        </a:lnTo>
                        <a:lnTo>
                          <a:pt x="87" y="369"/>
                        </a:lnTo>
                        <a:lnTo>
                          <a:pt x="83" y="371"/>
                        </a:lnTo>
                        <a:lnTo>
                          <a:pt x="79" y="373"/>
                        </a:lnTo>
                        <a:lnTo>
                          <a:pt x="76" y="375"/>
                        </a:lnTo>
                        <a:lnTo>
                          <a:pt x="71" y="382"/>
                        </a:lnTo>
                        <a:lnTo>
                          <a:pt x="65" y="391"/>
                        </a:lnTo>
                        <a:lnTo>
                          <a:pt x="62" y="401"/>
                        </a:lnTo>
                        <a:lnTo>
                          <a:pt x="60" y="413"/>
                        </a:lnTo>
                        <a:lnTo>
                          <a:pt x="58" y="425"/>
                        </a:lnTo>
                        <a:lnTo>
                          <a:pt x="57" y="436"/>
                        </a:lnTo>
                        <a:lnTo>
                          <a:pt x="15" y="436"/>
                        </a:lnTo>
                        <a:lnTo>
                          <a:pt x="15" y="436"/>
                        </a:lnTo>
                        <a:lnTo>
                          <a:pt x="15" y="428"/>
                        </a:lnTo>
                        <a:lnTo>
                          <a:pt x="15" y="428"/>
                        </a:lnTo>
                        <a:close/>
                        <a:moveTo>
                          <a:pt x="111" y="436"/>
                        </a:moveTo>
                        <a:lnTo>
                          <a:pt x="72" y="436"/>
                        </a:lnTo>
                        <a:lnTo>
                          <a:pt x="72" y="436"/>
                        </a:lnTo>
                        <a:lnTo>
                          <a:pt x="72" y="426"/>
                        </a:lnTo>
                        <a:lnTo>
                          <a:pt x="74" y="416"/>
                        </a:lnTo>
                        <a:lnTo>
                          <a:pt x="75" y="406"/>
                        </a:lnTo>
                        <a:lnTo>
                          <a:pt x="78" y="399"/>
                        </a:lnTo>
                        <a:lnTo>
                          <a:pt x="81" y="392"/>
                        </a:lnTo>
                        <a:lnTo>
                          <a:pt x="84" y="388"/>
                        </a:lnTo>
                        <a:lnTo>
                          <a:pt x="87" y="385"/>
                        </a:lnTo>
                        <a:lnTo>
                          <a:pt x="91" y="384"/>
                        </a:lnTo>
                        <a:lnTo>
                          <a:pt x="91" y="384"/>
                        </a:lnTo>
                        <a:lnTo>
                          <a:pt x="95" y="385"/>
                        </a:lnTo>
                        <a:lnTo>
                          <a:pt x="99" y="388"/>
                        </a:lnTo>
                        <a:lnTo>
                          <a:pt x="102" y="392"/>
                        </a:lnTo>
                        <a:lnTo>
                          <a:pt x="104" y="399"/>
                        </a:lnTo>
                        <a:lnTo>
                          <a:pt x="108" y="406"/>
                        </a:lnTo>
                        <a:lnTo>
                          <a:pt x="109" y="416"/>
                        </a:lnTo>
                        <a:lnTo>
                          <a:pt x="111" y="426"/>
                        </a:lnTo>
                        <a:lnTo>
                          <a:pt x="111" y="436"/>
                        </a:lnTo>
                        <a:lnTo>
                          <a:pt x="111" y="436"/>
                        </a:lnTo>
                        <a:close/>
                        <a:moveTo>
                          <a:pt x="111" y="460"/>
                        </a:moveTo>
                        <a:lnTo>
                          <a:pt x="72" y="460"/>
                        </a:lnTo>
                        <a:lnTo>
                          <a:pt x="72" y="460"/>
                        </a:lnTo>
                        <a:lnTo>
                          <a:pt x="72" y="450"/>
                        </a:lnTo>
                        <a:lnTo>
                          <a:pt x="111" y="450"/>
                        </a:lnTo>
                        <a:lnTo>
                          <a:pt x="111" y="450"/>
                        </a:lnTo>
                        <a:lnTo>
                          <a:pt x="111" y="460"/>
                        </a:lnTo>
                        <a:lnTo>
                          <a:pt x="111" y="460"/>
                        </a:lnTo>
                        <a:close/>
                        <a:moveTo>
                          <a:pt x="153" y="461"/>
                        </a:moveTo>
                        <a:lnTo>
                          <a:pt x="153" y="461"/>
                        </a:lnTo>
                        <a:lnTo>
                          <a:pt x="152" y="448"/>
                        </a:lnTo>
                        <a:lnTo>
                          <a:pt x="153" y="448"/>
                        </a:lnTo>
                        <a:lnTo>
                          <a:pt x="244" y="448"/>
                        </a:lnTo>
                        <a:lnTo>
                          <a:pt x="245" y="448"/>
                        </a:lnTo>
                        <a:lnTo>
                          <a:pt x="245" y="448"/>
                        </a:lnTo>
                        <a:lnTo>
                          <a:pt x="244" y="461"/>
                        </a:lnTo>
                        <a:lnTo>
                          <a:pt x="153" y="461"/>
                        </a:lnTo>
                        <a:close/>
                        <a:moveTo>
                          <a:pt x="325" y="460"/>
                        </a:moveTo>
                        <a:lnTo>
                          <a:pt x="286" y="460"/>
                        </a:lnTo>
                        <a:lnTo>
                          <a:pt x="286" y="460"/>
                        </a:lnTo>
                        <a:lnTo>
                          <a:pt x="285" y="450"/>
                        </a:lnTo>
                        <a:lnTo>
                          <a:pt x="325" y="450"/>
                        </a:lnTo>
                        <a:lnTo>
                          <a:pt x="325" y="450"/>
                        </a:lnTo>
                        <a:lnTo>
                          <a:pt x="325" y="460"/>
                        </a:lnTo>
                        <a:lnTo>
                          <a:pt x="325" y="460"/>
                        </a:lnTo>
                        <a:close/>
                        <a:moveTo>
                          <a:pt x="286" y="436"/>
                        </a:moveTo>
                        <a:lnTo>
                          <a:pt x="286" y="436"/>
                        </a:lnTo>
                        <a:lnTo>
                          <a:pt x="286" y="426"/>
                        </a:lnTo>
                        <a:lnTo>
                          <a:pt x="288" y="416"/>
                        </a:lnTo>
                        <a:lnTo>
                          <a:pt x="289" y="406"/>
                        </a:lnTo>
                        <a:lnTo>
                          <a:pt x="292" y="399"/>
                        </a:lnTo>
                        <a:lnTo>
                          <a:pt x="294" y="392"/>
                        </a:lnTo>
                        <a:lnTo>
                          <a:pt x="298" y="388"/>
                        </a:lnTo>
                        <a:lnTo>
                          <a:pt x="301" y="385"/>
                        </a:lnTo>
                        <a:lnTo>
                          <a:pt x="305" y="384"/>
                        </a:lnTo>
                        <a:lnTo>
                          <a:pt x="305" y="384"/>
                        </a:lnTo>
                        <a:lnTo>
                          <a:pt x="308" y="385"/>
                        </a:lnTo>
                        <a:lnTo>
                          <a:pt x="313" y="388"/>
                        </a:lnTo>
                        <a:lnTo>
                          <a:pt x="316" y="392"/>
                        </a:lnTo>
                        <a:lnTo>
                          <a:pt x="318" y="399"/>
                        </a:lnTo>
                        <a:lnTo>
                          <a:pt x="320" y="406"/>
                        </a:lnTo>
                        <a:lnTo>
                          <a:pt x="322" y="416"/>
                        </a:lnTo>
                        <a:lnTo>
                          <a:pt x="325" y="426"/>
                        </a:lnTo>
                        <a:lnTo>
                          <a:pt x="325" y="436"/>
                        </a:lnTo>
                        <a:lnTo>
                          <a:pt x="286" y="436"/>
                        </a:lnTo>
                        <a:close/>
                        <a:moveTo>
                          <a:pt x="339" y="436"/>
                        </a:moveTo>
                        <a:lnTo>
                          <a:pt x="339" y="436"/>
                        </a:lnTo>
                        <a:lnTo>
                          <a:pt x="339" y="425"/>
                        </a:lnTo>
                        <a:lnTo>
                          <a:pt x="337" y="413"/>
                        </a:lnTo>
                        <a:lnTo>
                          <a:pt x="334" y="401"/>
                        </a:lnTo>
                        <a:lnTo>
                          <a:pt x="330" y="391"/>
                        </a:lnTo>
                        <a:lnTo>
                          <a:pt x="326" y="382"/>
                        </a:lnTo>
                        <a:lnTo>
                          <a:pt x="320" y="375"/>
                        </a:lnTo>
                        <a:lnTo>
                          <a:pt x="317" y="373"/>
                        </a:lnTo>
                        <a:lnTo>
                          <a:pt x="313" y="371"/>
                        </a:lnTo>
                        <a:lnTo>
                          <a:pt x="310" y="369"/>
                        </a:lnTo>
                        <a:lnTo>
                          <a:pt x="305" y="369"/>
                        </a:lnTo>
                        <a:lnTo>
                          <a:pt x="305" y="369"/>
                        </a:lnTo>
                        <a:lnTo>
                          <a:pt x="301" y="369"/>
                        </a:lnTo>
                        <a:lnTo>
                          <a:pt x="297" y="371"/>
                        </a:lnTo>
                        <a:lnTo>
                          <a:pt x="293" y="373"/>
                        </a:lnTo>
                        <a:lnTo>
                          <a:pt x="290" y="375"/>
                        </a:lnTo>
                        <a:lnTo>
                          <a:pt x="285" y="382"/>
                        </a:lnTo>
                        <a:lnTo>
                          <a:pt x="279" y="391"/>
                        </a:lnTo>
                        <a:lnTo>
                          <a:pt x="276" y="401"/>
                        </a:lnTo>
                        <a:lnTo>
                          <a:pt x="274" y="413"/>
                        </a:lnTo>
                        <a:lnTo>
                          <a:pt x="272" y="425"/>
                        </a:lnTo>
                        <a:lnTo>
                          <a:pt x="271" y="436"/>
                        </a:lnTo>
                        <a:lnTo>
                          <a:pt x="258" y="436"/>
                        </a:lnTo>
                        <a:lnTo>
                          <a:pt x="258" y="434"/>
                        </a:lnTo>
                        <a:lnTo>
                          <a:pt x="258" y="292"/>
                        </a:lnTo>
                        <a:lnTo>
                          <a:pt x="258" y="292"/>
                        </a:lnTo>
                        <a:lnTo>
                          <a:pt x="266" y="308"/>
                        </a:lnTo>
                        <a:lnTo>
                          <a:pt x="276" y="323"/>
                        </a:lnTo>
                        <a:lnTo>
                          <a:pt x="288" y="337"/>
                        </a:lnTo>
                        <a:lnTo>
                          <a:pt x="301" y="351"/>
                        </a:lnTo>
                        <a:lnTo>
                          <a:pt x="316" y="364"/>
                        </a:lnTo>
                        <a:lnTo>
                          <a:pt x="332" y="376"/>
                        </a:lnTo>
                        <a:lnTo>
                          <a:pt x="351" y="386"/>
                        </a:lnTo>
                        <a:lnTo>
                          <a:pt x="370" y="395"/>
                        </a:lnTo>
                        <a:lnTo>
                          <a:pt x="375" y="400"/>
                        </a:lnTo>
                        <a:lnTo>
                          <a:pt x="375" y="400"/>
                        </a:lnTo>
                        <a:lnTo>
                          <a:pt x="379" y="403"/>
                        </a:lnTo>
                        <a:lnTo>
                          <a:pt x="381" y="409"/>
                        </a:lnTo>
                        <a:lnTo>
                          <a:pt x="382" y="418"/>
                        </a:lnTo>
                        <a:lnTo>
                          <a:pt x="382" y="427"/>
                        </a:lnTo>
                        <a:lnTo>
                          <a:pt x="382" y="427"/>
                        </a:lnTo>
                        <a:lnTo>
                          <a:pt x="382" y="436"/>
                        </a:lnTo>
                        <a:lnTo>
                          <a:pt x="339" y="4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cs typeface="+mn-cs"/>
                    </a:endParaRPr>
                  </a:p>
                </p:txBody>
              </p:sp>
              <p:sp>
                <p:nvSpPr>
                  <p:cNvPr id="11" name="Freeform 50"/>
                  <p:cNvSpPr/>
                  <p:nvPr/>
                </p:nvSpPr>
                <p:spPr bwMode="auto">
                  <a:xfrm>
                    <a:off x="4313238" y="3270250"/>
                    <a:ext cx="106363" cy="34925"/>
                  </a:xfrm>
                  <a:custGeom>
                    <a:avLst/>
                    <a:gdLst>
                      <a:gd name="T0" fmla="*/ 13 w 67"/>
                      <a:gd name="T1" fmla="*/ 20 h 22"/>
                      <a:gd name="T2" fmla="*/ 13 w 67"/>
                      <a:gd name="T3" fmla="*/ 20 h 22"/>
                      <a:gd name="T4" fmla="*/ 15 w 67"/>
                      <a:gd name="T5" fmla="*/ 18 h 22"/>
                      <a:gd name="T6" fmla="*/ 20 w 67"/>
                      <a:gd name="T7" fmla="*/ 16 h 22"/>
                      <a:gd name="T8" fmla="*/ 26 w 67"/>
                      <a:gd name="T9" fmla="*/ 15 h 22"/>
                      <a:gd name="T10" fmla="*/ 33 w 67"/>
                      <a:gd name="T11" fmla="*/ 14 h 22"/>
                      <a:gd name="T12" fmla="*/ 33 w 67"/>
                      <a:gd name="T13" fmla="*/ 14 h 22"/>
                      <a:gd name="T14" fmla="*/ 41 w 67"/>
                      <a:gd name="T15" fmla="*/ 15 h 22"/>
                      <a:gd name="T16" fmla="*/ 46 w 67"/>
                      <a:gd name="T17" fmla="*/ 16 h 22"/>
                      <a:gd name="T18" fmla="*/ 52 w 67"/>
                      <a:gd name="T19" fmla="*/ 18 h 22"/>
                      <a:gd name="T20" fmla="*/ 54 w 67"/>
                      <a:gd name="T21" fmla="*/ 20 h 22"/>
                      <a:gd name="T22" fmla="*/ 54 w 67"/>
                      <a:gd name="T23" fmla="*/ 20 h 22"/>
                      <a:gd name="T24" fmla="*/ 57 w 67"/>
                      <a:gd name="T25" fmla="*/ 22 h 22"/>
                      <a:gd name="T26" fmla="*/ 59 w 67"/>
                      <a:gd name="T27" fmla="*/ 22 h 22"/>
                      <a:gd name="T28" fmla="*/ 59 w 67"/>
                      <a:gd name="T29" fmla="*/ 22 h 22"/>
                      <a:gd name="T30" fmla="*/ 62 w 67"/>
                      <a:gd name="T31" fmla="*/ 22 h 22"/>
                      <a:gd name="T32" fmla="*/ 65 w 67"/>
                      <a:gd name="T33" fmla="*/ 20 h 22"/>
                      <a:gd name="T34" fmla="*/ 65 w 67"/>
                      <a:gd name="T35" fmla="*/ 20 h 22"/>
                      <a:gd name="T36" fmla="*/ 66 w 67"/>
                      <a:gd name="T37" fmla="*/ 18 h 22"/>
                      <a:gd name="T38" fmla="*/ 67 w 67"/>
                      <a:gd name="T39" fmla="*/ 16 h 22"/>
                      <a:gd name="T40" fmla="*/ 66 w 67"/>
                      <a:gd name="T41" fmla="*/ 13 h 22"/>
                      <a:gd name="T42" fmla="*/ 65 w 67"/>
                      <a:gd name="T43" fmla="*/ 10 h 22"/>
                      <a:gd name="T44" fmla="*/ 65 w 67"/>
                      <a:gd name="T45" fmla="*/ 10 h 22"/>
                      <a:gd name="T46" fmla="*/ 59 w 67"/>
                      <a:gd name="T47" fmla="*/ 6 h 22"/>
                      <a:gd name="T48" fmla="*/ 52 w 67"/>
                      <a:gd name="T49" fmla="*/ 3 h 22"/>
                      <a:gd name="T50" fmla="*/ 43 w 67"/>
                      <a:gd name="T51" fmla="*/ 1 h 22"/>
                      <a:gd name="T52" fmla="*/ 33 w 67"/>
                      <a:gd name="T53" fmla="*/ 0 h 22"/>
                      <a:gd name="T54" fmla="*/ 33 w 67"/>
                      <a:gd name="T55" fmla="*/ 0 h 22"/>
                      <a:gd name="T56" fmla="*/ 24 w 67"/>
                      <a:gd name="T57" fmla="*/ 1 h 22"/>
                      <a:gd name="T58" fmla="*/ 15 w 67"/>
                      <a:gd name="T59" fmla="*/ 3 h 22"/>
                      <a:gd name="T60" fmla="*/ 7 w 67"/>
                      <a:gd name="T61" fmla="*/ 6 h 22"/>
                      <a:gd name="T62" fmla="*/ 2 w 67"/>
                      <a:gd name="T63" fmla="*/ 10 h 22"/>
                      <a:gd name="T64" fmla="*/ 2 w 67"/>
                      <a:gd name="T65" fmla="*/ 10 h 22"/>
                      <a:gd name="T66" fmla="*/ 1 w 67"/>
                      <a:gd name="T67" fmla="*/ 13 h 22"/>
                      <a:gd name="T68" fmla="*/ 0 w 67"/>
                      <a:gd name="T69" fmla="*/ 16 h 22"/>
                      <a:gd name="T70" fmla="*/ 1 w 67"/>
                      <a:gd name="T71" fmla="*/ 18 h 22"/>
                      <a:gd name="T72" fmla="*/ 2 w 67"/>
                      <a:gd name="T73" fmla="*/ 20 h 22"/>
                      <a:gd name="T74" fmla="*/ 2 w 67"/>
                      <a:gd name="T75" fmla="*/ 20 h 22"/>
                      <a:gd name="T76" fmla="*/ 5 w 67"/>
                      <a:gd name="T77" fmla="*/ 22 h 22"/>
                      <a:gd name="T78" fmla="*/ 7 w 67"/>
                      <a:gd name="T79" fmla="*/ 22 h 22"/>
                      <a:gd name="T80" fmla="*/ 10 w 67"/>
                      <a:gd name="T81" fmla="*/ 21 h 22"/>
                      <a:gd name="T82" fmla="*/ 13 w 67"/>
                      <a:gd name="T83" fmla="*/ 20 h 22"/>
                      <a:gd name="T84" fmla="*/ 13 w 67"/>
                      <a:gd name="T85" fmla="*/ 2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7" h="22">
                        <a:moveTo>
                          <a:pt x="13" y="20"/>
                        </a:moveTo>
                        <a:lnTo>
                          <a:pt x="13" y="20"/>
                        </a:lnTo>
                        <a:lnTo>
                          <a:pt x="15" y="18"/>
                        </a:lnTo>
                        <a:lnTo>
                          <a:pt x="20" y="16"/>
                        </a:lnTo>
                        <a:lnTo>
                          <a:pt x="26" y="15"/>
                        </a:lnTo>
                        <a:lnTo>
                          <a:pt x="33" y="14"/>
                        </a:lnTo>
                        <a:lnTo>
                          <a:pt x="33" y="14"/>
                        </a:lnTo>
                        <a:lnTo>
                          <a:pt x="41" y="15"/>
                        </a:lnTo>
                        <a:lnTo>
                          <a:pt x="46" y="16"/>
                        </a:lnTo>
                        <a:lnTo>
                          <a:pt x="52" y="18"/>
                        </a:lnTo>
                        <a:lnTo>
                          <a:pt x="54" y="20"/>
                        </a:lnTo>
                        <a:lnTo>
                          <a:pt x="54" y="20"/>
                        </a:lnTo>
                        <a:lnTo>
                          <a:pt x="57" y="22"/>
                        </a:lnTo>
                        <a:lnTo>
                          <a:pt x="59" y="22"/>
                        </a:lnTo>
                        <a:lnTo>
                          <a:pt x="59" y="22"/>
                        </a:lnTo>
                        <a:lnTo>
                          <a:pt x="62" y="22"/>
                        </a:lnTo>
                        <a:lnTo>
                          <a:pt x="65" y="20"/>
                        </a:lnTo>
                        <a:lnTo>
                          <a:pt x="65" y="20"/>
                        </a:lnTo>
                        <a:lnTo>
                          <a:pt x="66" y="18"/>
                        </a:lnTo>
                        <a:lnTo>
                          <a:pt x="67" y="16"/>
                        </a:lnTo>
                        <a:lnTo>
                          <a:pt x="66" y="13"/>
                        </a:lnTo>
                        <a:lnTo>
                          <a:pt x="65" y="10"/>
                        </a:lnTo>
                        <a:lnTo>
                          <a:pt x="65" y="10"/>
                        </a:lnTo>
                        <a:lnTo>
                          <a:pt x="59" y="6"/>
                        </a:lnTo>
                        <a:lnTo>
                          <a:pt x="52" y="3"/>
                        </a:lnTo>
                        <a:lnTo>
                          <a:pt x="43" y="1"/>
                        </a:lnTo>
                        <a:lnTo>
                          <a:pt x="33" y="0"/>
                        </a:lnTo>
                        <a:lnTo>
                          <a:pt x="33" y="0"/>
                        </a:lnTo>
                        <a:lnTo>
                          <a:pt x="24" y="1"/>
                        </a:lnTo>
                        <a:lnTo>
                          <a:pt x="15" y="3"/>
                        </a:lnTo>
                        <a:lnTo>
                          <a:pt x="7" y="6"/>
                        </a:lnTo>
                        <a:lnTo>
                          <a:pt x="2" y="10"/>
                        </a:lnTo>
                        <a:lnTo>
                          <a:pt x="2" y="10"/>
                        </a:lnTo>
                        <a:lnTo>
                          <a:pt x="1" y="13"/>
                        </a:lnTo>
                        <a:lnTo>
                          <a:pt x="0" y="16"/>
                        </a:lnTo>
                        <a:lnTo>
                          <a:pt x="1" y="18"/>
                        </a:lnTo>
                        <a:lnTo>
                          <a:pt x="2" y="20"/>
                        </a:lnTo>
                        <a:lnTo>
                          <a:pt x="2" y="20"/>
                        </a:lnTo>
                        <a:lnTo>
                          <a:pt x="5" y="22"/>
                        </a:lnTo>
                        <a:lnTo>
                          <a:pt x="7" y="22"/>
                        </a:lnTo>
                        <a:lnTo>
                          <a:pt x="10" y="21"/>
                        </a:lnTo>
                        <a:lnTo>
                          <a:pt x="13" y="20"/>
                        </a:lnTo>
                        <a:lnTo>
                          <a:pt x="13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cs typeface="+mn-cs"/>
                    </a:endParaRPr>
                  </a:p>
                </p:txBody>
              </p:sp>
            </p:grpSp>
            <p:sp>
              <p:nvSpPr>
                <p:cNvPr id="13" name="Oval 8"/>
                <p:cNvSpPr/>
                <p:nvPr/>
              </p:nvSpPr>
              <p:spPr>
                <a:xfrm>
                  <a:off x="5618234" y="1938531"/>
                  <a:ext cx="817494" cy="81749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  <p:grpSp>
              <p:nvGrpSpPr>
                <p:cNvPr id="14" name="Group 51"/>
                <p:cNvGrpSpPr/>
                <p:nvPr/>
              </p:nvGrpSpPr>
              <p:grpSpPr>
                <a:xfrm>
                  <a:off x="5811609" y="2143387"/>
                  <a:ext cx="430744" cy="407783"/>
                  <a:chOff x="2835275" y="3127375"/>
                  <a:chExt cx="744538" cy="704850"/>
                </a:xfrm>
                <a:solidFill>
                  <a:schemeClr val="bg1"/>
                </a:solidFill>
              </p:grpSpPr>
              <p:sp>
                <p:nvSpPr>
                  <p:cNvPr id="15" name="Freeform 52"/>
                  <p:cNvSpPr>
                    <a:spLocks noEditPoints="1"/>
                  </p:cNvSpPr>
                  <p:nvPr/>
                </p:nvSpPr>
                <p:spPr bwMode="auto">
                  <a:xfrm>
                    <a:off x="2835275" y="3324225"/>
                    <a:ext cx="504825" cy="508000"/>
                  </a:xfrm>
                  <a:custGeom>
                    <a:avLst/>
                    <a:gdLst>
                      <a:gd name="T0" fmla="*/ 284 w 318"/>
                      <a:gd name="T1" fmla="*/ 55 h 320"/>
                      <a:gd name="T2" fmla="*/ 253 w 318"/>
                      <a:gd name="T3" fmla="*/ 61 h 320"/>
                      <a:gd name="T4" fmla="*/ 195 w 318"/>
                      <a:gd name="T5" fmla="*/ 28 h 320"/>
                      <a:gd name="T6" fmla="*/ 185 w 318"/>
                      <a:gd name="T7" fmla="*/ 0 h 320"/>
                      <a:gd name="T8" fmla="*/ 125 w 318"/>
                      <a:gd name="T9" fmla="*/ 27 h 320"/>
                      <a:gd name="T10" fmla="*/ 55 w 318"/>
                      <a:gd name="T11" fmla="*/ 36 h 320"/>
                      <a:gd name="T12" fmla="*/ 57 w 318"/>
                      <a:gd name="T13" fmla="*/ 66 h 320"/>
                      <a:gd name="T14" fmla="*/ 25 w 318"/>
                      <a:gd name="T15" fmla="*/ 120 h 320"/>
                      <a:gd name="T16" fmla="*/ 0 w 318"/>
                      <a:gd name="T17" fmla="*/ 135 h 320"/>
                      <a:gd name="T18" fmla="*/ 20 w 318"/>
                      <a:gd name="T19" fmla="*/ 192 h 320"/>
                      <a:gd name="T20" fmla="*/ 35 w 318"/>
                      <a:gd name="T21" fmla="*/ 264 h 320"/>
                      <a:gd name="T22" fmla="*/ 64 w 318"/>
                      <a:gd name="T23" fmla="*/ 268 h 320"/>
                      <a:gd name="T24" fmla="*/ 116 w 318"/>
                      <a:gd name="T25" fmla="*/ 298 h 320"/>
                      <a:gd name="T26" fmla="*/ 135 w 318"/>
                      <a:gd name="T27" fmla="*/ 320 h 320"/>
                      <a:gd name="T28" fmla="*/ 192 w 318"/>
                      <a:gd name="T29" fmla="*/ 300 h 320"/>
                      <a:gd name="T30" fmla="*/ 263 w 318"/>
                      <a:gd name="T31" fmla="*/ 284 h 320"/>
                      <a:gd name="T32" fmla="*/ 264 w 318"/>
                      <a:gd name="T33" fmla="*/ 255 h 320"/>
                      <a:gd name="T34" fmla="*/ 294 w 318"/>
                      <a:gd name="T35" fmla="*/ 199 h 320"/>
                      <a:gd name="T36" fmla="*/ 318 w 318"/>
                      <a:gd name="T37" fmla="*/ 185 h 320"/>
                      <a:gd name="T38" fmla="*/ 293 w 318"/>
                      <a:gd name="T39" fmla="*/ 126 h 320"/>
                      <a:gd name="T40" fmla="*/ 304 w 318"/>
                      <a:gd name="T41" fmla="*/ 173 h 320"/>
                      <a:gd name="T42" fmla="*/ 283 w 318"/>
                      <a:gd name="T43" fmla="*/ 183 h 320"/>
                      <a:gd name="T44" fmla="*/ 294 w 318"/>
                      <a:gd name="T45" fmla="*/ 218 h 320"/>
                      <a:gd name="T46" fmla="*/ 257 w 318"/>
                      <a:gd name="T47" fmla="*/ 242 h 320"/>
                      <a:gd name="T48" fmla="*/ 244 w 318"/>
                      <a:gd name="T49" fmla="*/ 256 h 320"/>
                      <a:gd name="T50" fmla="*/ 220 w 318"/>
                      <a:gd name="T51" fmla="*/ 293 h 320"/>
                      <a:gd name="T52" fmla="*/ 204 w 318"/>
                      <a:gd name="T53" fmla="*/ 281 h 320"/>
                      <a:gd name="T54" fmla="*/ 180 w 318"/>
                      <a:gd name="T55" fmla="*/ 288 h 320"/>
                      <a:gd name="T56" fmla="*/ 142 w 318"/>
                      <a:gd name="T57" fmla="*/ 290 h 320"/>
                      <a:gd name="T58" fmla="*/ 127 w 318"/>
                      <a:gd name="T59" fmla="*/ 286 h 320"/>
                      <a:gd name="T60" fmla="*/ 101 w 318"/>
                      <a:gd name="T61" fmla="*/ 294 h 320"/>
                      <a:gd name="T62" fmla="*/ 77 w 318"/>
                      <a:gd name="T63" fmla="*/ 260 h 320"/>
                      <a:gd name="T64" fmla="*/ 61 w 318"/>
                      <a:gd name="T65" fmla="*/ 245 h 320"/>
                      <a:gd name="T66" fmla="*/ 27 w 318"/>
                      <a:gd name="T67" fmla="*/ 220 h 320"/>
                      <a:gd name="T68" fmla="*/ 38 w 318"/>
                      <a:gd name="T69" fmla="*/ 204 h 320"/>
                      <a:gd name="T70" fmla="*/ 32 w 318"/>
                      <a:gd name="T71" fmla="*/ 180 h 320"/>
                      <a:gd name="T72" fmla="*/ 33 w 318"/>
                      <a:gd name="T73" fmla="*/ 143 h 320"/>
                      <a:gd name="T74" fmla="*/ 37 w 318"/>
                      <a:gd name="T75" fmla="*/ 129 h 320"/>
                      <a:gd name="T76" fmla="*/ 25 w 318"/>
                      <a:gd name="T77" fmla="*/ 102 h 320"/>
                      <a:gd name="T78" fmla="*/ 65 w 318"/>
                      <a:gd name="T79" fmla="*/ 79 h 320"/>
                      <a:gd name="T80" fmla="*/ 80 w 318"/>
                      <a:gd name="T81" fmla="*/ 65 h 320"/>
                      <a:gd name="T82" fmla="*/ 114 w 318"/>
                      <a:gd name="T83" fmla="*/ 45 h 320"/>
                      <a:gd name="T84" fmla="*/ 133 w 318"/>
                      <a:gd name="T85" fmla="*/ 40 h 320"/>
                      <a:gd name="T86" fmla="*/ 173 w 318"/>
                      <a:gd name="T87" fmla="*/ 14 h 320"/>
                      <a:gd name="T88" fmla="*/ 182 w 318"/>
                      <a:gd name="T89" fmla="*/ 40 h 320"/>
                      <a:gd name="T90" fmla="*/ 218 w 318"/>
                      <a:gd name="T91" fmla="*/ 25 h 320"/>
                      <a:gd name="T92" fmla="*/ 240 w 318"/>
                      <a:gd name="T93" fmla="*/ 68 h 320"/>
                      <a:gd name="T94" fmla="*/ 253 w 318"/>
                      <a:gd name="T95" fmla="*/ 80 h 320"/>
                      <a:gd name="T96" fmla="*/ 274 w 318"/>
                      <a:gd name="T97" fmla="*/ 115 h 320"/>
                      <a:gd name="T98" fmla="*/ 281 w 318"/>
                      <a:gd name="T99" fmla="*/ 134 h 320"/>
                      <a:gd name="T100" fmla="*/ 304 w 318"/>
                      <a:gd name="T101" fmla="*/ 173 h 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318" h="320">
                        <a:moveTo>
                          <a:pt x="290" y="119"/>
                        </a:moveTo>
                        <a:lnTo>
                          <a:pt x="310" y="102"/>
                        </a:lnTo>
                        <a:lnTo>
                          <a:pt x="284" y="55"/>
                        </a:lnTo>
                        <a:lnTo>
                          <a:pt x="257" y="64"/>
                        </a:lnTo>
                        <a:lnTo>
                          <a:pt x="257" y="64"/>
                        </a:lnTo>
                        <a:lnTo>
                          <a:pt x="253" y="61"/>
                        </a:lnTo>
                        <a:lnTo>
                          <a:pt x="260" y="34"/>
                        </a:lnTo>
                        <a:lnTo>
                          <a:pt x="215" y="8"/>
                        </a:lnTo>
                        <a:lnTo>
                          <a:pt x="195" y="28"/>
                        </a:lnTo>
                        <a:lnTo>
                          <a:pt x="195" y="28"/>
                        </a:lnTo>
                        <a:lnTo>
                          <a:pt x="190" y="27"/>
                        </a:lnTo>
                        <a:lnTo>
                          <a:pt x="185" y="0"/>
                        </a:lnTo>
                        <a:lnTo>
                          <a:pt x="131" y="0"/>
                        </a:lnTo>
                        <a:lnTo>
                          <a:pt x="125" y="27"/>
                        </a:lnTo>
                        <a:lnTo>
                          <a:pt x="125" y="27"/>
                        </a:lnTo>
                        <a:lnTo>
                          <a:pt x="119" y="29"/>
                        </a:lnTo>
                        <a:lnTo>
                          <a:pt x="101" y="9"/>
                        </a:lnTo>
                        <a:lnTo>
                          <a:pt x="55" y="36"/>
                        </a:lnTo>
                        <a:lnTo>
                          <a:pt x="62" y="61"/>
                        </a:lnTo>
                        <a:lnTo>
                          <a:pt x="62" y="61"/>
                        </a:lnTo>
                        <a:lnTo>
                          <a:pt x="57" y="66"/>
                        </a:lnTo>
                        <a:lnTo>
                          <a:pt x="33" y="58"/>
                        </a:lnTo>
                        <a:lnTo>
                          <a:pt x="7" y="105"/>
                        </a:lnTo>
                        <a:lnTo>
                          <a:pt x="25" y="120"/>
                        </a:lnTo>
                        <a:lnTo>
                          <a:pt x="25" y="120"/>
                        </a:lnTo>
                        <a:lnTo>
                          <a:pt x="21" y="131"/>
                        </a:lnTo>
                        <a:lnTo>
                          <a:pt x="0" y="135"/>
                        </a:lnTo>
                        <a:lnTo>
                          <a:pt x="0" y="188"/>
                        </a:lnTo>
                        <a:lnTo>
                          <a:pt x="20" y="192"/>
                        </a:lnTo>
                        <a:lnTo>
                          <a:pt x="20" y="192"/>
                        </a:lnTo>
                        <a:lnTo>
                          <a:pt x="24" y="205"/>
                        </a:lnTo>
                        <a:lnTo>
                          <a:pt x="8" y="218"/>
                        </a:lnTo>
                        <a:lnTo>
                          <a:pt x="35" y="264"/>
                        </a:lnTo>
                        <a:lnTo>
                          <a:pt x="54" y="258"/>
                        </a:lnTo>
                        <a:lnTo>
                          <a:pt x="54" y="258"/>
                        </a:lnTo>
                        <a:lnTo>
                          <a:pt x="64" y="268"/>
                        </a:lnTo>
                        <a:lnTo>
                          <a:pt x="58" y="285"/>
                        </a:lnTo>
                        <a:lnTo>
                          <a:pt x="104" y="312"/>
                        </a:lnTo>
                        <a:lnTo>
                          <a:pt x="116" y="298"/>
                        </a:lnTo>
                        <a:lnTo>
                          <a:pt x="116" y="298"/>
                        </a:lnTo>
                        <a:lnTo>
                          <a:pt x="131" y="301"/>
                        </a:lnTo>
                        <a:lnTo>
                          <a:pt x="135" y="320"/>
                        </a:lnTo>
                        <a:lnTo>
                          <a:pt x="188" y="320"/>
                        </a:lnTo>
                        <a:lnTo>
                          <a:pt x="192" y="300"/>
                        </a:lnTo>
                        <a:lnTo>
                          <a:pt x="192" y="300"/>
                        </a:lnTo>
                        <a:lnTo>
                          <a:pt x="205" y="296"/>
                        </a:lnTo>
                        <a:lnTo>
                          <a:pt x="218" y="310"/>
                        </a:lnTo>
                        <a:lnTo>
                          <a:pt x="263" y="284"/>
                        </a:lnTo>
                        <a:lnTo>
                          <a:pt x="257" y="264"/>
                        </a:lnTo>
                        <a:lnTo>
                          <a:pt x="257" y="264"/>
                        </a:lnTo>
                        <a:lnTo>
                          <a:pt x="264" y="255"/>
                        </a:lnTo>
                        <a:lnTo>
                          <a:pt x="285" y="261"/>
                        </a:lnTo>
                        <a:lnTo>
                          <a:pt x="312" y="215"/>
                        </a:lnTo>
                        <a:lnTo>
                          <a:pt x="294" y="199"/>
                        </a:lnTo>
                        <a:lnTo>
                          <a:pt x="294" y="199"/>
                        </a:lnTo>
                        <a:lnTo>
                          <a:pt x="296" y="190"/>
                        </a:lnTo>
                        <a:lnTo>
                          <a:pt x="318" y="185"/>
                        </a:lnTo>
                        <a:lnTo>
                          <a:pt x="318" y="132"/>
                        </a:lnTo>
                        <a:lnTo>
                          <a:pt x="293" y="126"/>
                        </a:lnTo>
                        <a:lnTo>
                          <a:pt x="293" y="126"/>
                        </a:lnTo>
                        <a:lnTo>
                          <a:pt x="290" y="119"/>
                        </a:lnTo>
                        <a:lnTo>
                          <a:pt x="290" y="119"/>
                        </a:lnTo>
                        <a:close/>
                        <a:moveTo>
                          <a:pt x="304" y="173"/>
                        </a:moveTo>
                        <a:lnTo>
                          <a:pt x="283" y="178"/>
                        </a:lnTo>
                        <a:lnTo>
                          <a:pt x="283" y="183"/>
                        </a:lnTo>
                        <a:lnTo>
                          <a:pt x="283" y="183"/>
                        </a:lnTo>
                        <a:lnTo>
                          <a:pt x="278" y="199"/>
                        </a:lnTo>
                        <a:lnTo>
                          <a:pt x="277" y="203"/>
                        </a:lnTo>
                        <a:lnTo>
                          <a:pt x="294" y="218"/>
                        </a:lnTo>
                        <a:lnTo>
                          <a:pt x="278" y="244"/>
                        </a:lnTo>
                        <a:lnTo>
                          <a:pt x="260" y="238"/>
                        </a:lnTo>
                        <a:lnTo>
                          <a:pt x="257" y="242"/>
                        </a:lnTo>
                        <a:lnTo>
                          <a:pt x="257" y="242"/>
                        </a:lnTo>
                        <a:lnTo>
                          <a:pt x="250" y="250"/>
                        </a:lnTo>
                        <a:lnTo>
                          <a:pt x="244" y="256"/>
                        </a:lnTo>
                        <a:lnTo>
                          <a:pt x="241" y="259"/>
                        </a:lnTo>
                        <a:lnTo>
                          <a:pt x="246" y="278"/>
                        </a:lnTo>
                        <a:lnTo>
                          <a:pt x="220" y="293"/>
                        </a:lnTo>
                        <a:lnTo>
                          <a:pt x="208" y="280"/>
                        </a:lnTo>
                        <a:lnTo>
                          <a:pt x="204" y="281"/>
                        </a:lnTo>
                        <a:lnTo>
                          <a:pt x="204" y="281"/>
                        </a:lnTo>
                        <a:lnTo>
                          <a:pt x="194" y="285"/>
                        </a:lnTo>
                        <a:lnTo>
                          <a:pt x="185" y="287"/>
                        </a:lnTo>
                        <a:lnTo>
                          <a:pt x="180" y="288"/>
                        </a:lnTo>
                        <a:lnTo>
                          <a:pt x="176" y="306"/>
                        </a:lnTo>
                        <a:lnTo>
                          <a:pt x="146" y="306"/>
                        </a:lnTo>
                        <a:lnTo>
                          <a:pt x="142" y="290"/>
                        </a:lnTo>
                        <a:lnTo>
                          <a:pt x="138" y="288"/>
                        </a:lnTo>
                        <a:lnTo>
                          <a:pt x="138" y="288"/>
                        </a:lnTo>
                        <a:lnTo>
                          <a:pt x="127" y="286"/>
                        </a:lnTo>
                        <a:lnTo>
                          <a:pt x="116" y="283"/>
                        </a:lnTo>
                        <a:lnTo>
                          <a:pt x="112" y="282"/>
                        </a:lnTo>
                        <a:lnTo>
                          <a:pt x="101" y="294"/>
                        </a:lnTo>
                        <a:lnTo>
                          <a:pt x="74" y="279"/>
                        </a:lnTo>
                        <a:lnTo>
                          <a:pt x="80" y="264"/>
                        </a:lnTo>
                        <a:lnTo>
                          <a:pt x="77" y="260"/>
                        </a:lnTo>
                        <a:lnTo>
                          <a:pt x="77" y="260"/>
                        </a:lnTo>
                        <a:lnTo>
                          <a:pt x="68" y="253"/>
                        </a:lnTo>
                        <a:lnTo>
                          <a:pt x="61" y="245"/>
                        </a:lnTo>
                        <a:lnTo>
                          <a:pt x="58" y="242"/>
                        </a:lnTo>
                        <a:lnTo>
                          <a:pt x="42" y="247"/>
                        </a:lnTo>
                        <a:lnTo>
                          <a:pt x="27" y="220"/>
                        </a:lnTo>
                        <a:lnTo>
                          <a:pt x="40" y="210"/>
                        </a:lnTo>
                        <a:lnTo>
                          <a:pt x="38" y="204"/>
                        </a:lnTo>
                        <a:lnTo>
                          <a:pt x="38" y="204"/>
                        </a:lnTo>
                        <a:lnTo>
                          <a:pt x="35" y="196"/>
                        </a:lnTo>
                        <a:lnTo>
                          <a:pt x="33" y="185"/>
                        </a:lnTo>
                        <a:lnTo>
                          <a:pt x="32" y="180"/>
                        </a:lnTo>
                        <a:lnTo>
                          <a:pt x="14" y="176"/>
                        </a:lnTo>
                        <a:lnTo>
                          <a:pt x="14" y="146"/>
                        </a:lnTo>
                        <a:lnTo>
                          <a:pt x="33" y="143"/>
                        </a:lnTo>
                        <a:lnTo>
                          <a:pt x="34" y="137"/>
                        </a:lnTo>
                        <a:lnTo>
                          <a:pt x="34" y="137"/>
                        </a:lnTo>
                        <a:lnTo>
                          <a:pt x="37" y="129"/>
                        </a:lnTo>
                        <a:lnTo>
                          <a:pt x="39" y="120"/>
                        </a:lnTo>
                        <a:lnTo>
                          <a:pt x="41" y="116"/>
                        </a:lnTo>
                        <a:lnTo>
                          <a:pt x="25" y="102"/>
                        </a:lnTo>
                        <a:lnTo>
                          <a:pt x="40" y="76"/>
                        </a:lnTo>
                        <a:lnTo>
                          <a:pt x="61" y="82"/>
                        </a:lnTo>
                        <a:lnTo>
                          <a:pt x="65" y="79"/>
                        </a:lnTo>
                        <a:lnTo>
                          <a:pt x="65" y="79"/>
                        </a:lnTo>
                        <a:lnTo>
                          <a:pt x="75" y="68"/>
                        </a:lnTo>
                        <a:lnTo>
                          <a:pt x="80" y="65"/>
                        </a:lnTo>
                        <a:lnTo>
                          <a:pt x="72" y="42"/>
                        </a:lnTo>
                        <a:lnTo>
                          <a:pt x="98" y="27"/>
                        </a:lnTo>
                        <a:lnTo>
                          <a:pt x="114" y="45"/>
                        </a:lnTo>
                        <a:lnTo>
                          <a:pt x="119" y="43"/>
                        </a:lnTo>
                        <a:lnTo>
                          <a:pt x="119" y="43"/>
                        </a:lnTo>
                        <a:lnTo>
                          <a:pt x="133" y="40"/>
                        </a:lnTo>
                        <a:lnTo>
                          <a:pt x="137" y="39"/>
                        </a:lnTo>
                        <a:lnTo>
                          <a:pt x="142" y="14"/>
                        </a:lnTo>
                        <a:lnTo>
                          <a:pt x="173" y="14"/>
                        </a:lnTo>
                        <a:lnTo>
                          <a:pt x="178" y="39"/>
                        </a:lnTo>
                        <a:lnTo>
                          <a:pt x="182" y="40"/>
                        </a:lnTo>
                        <a:lnTo>
                          <a:pt x="182" y="40"/>
                        </a:lnTo>
                        <a:lnTo>
                          <a:pt x="195" y="43"/>
                        </a:lnTo>
                        <a:lnTo>
                          <a:pt x="200" y="44"/>
                        </a:lnTo>
                        <a:lnTo>
                          <a:pt x="218" y="25"/>
                        </a:lnTo>
                        <a:lnTo>
                          <a:pt x="244" y="40"/>
                        </a:lnTo>
                        <a:lnTo>
                          <a:pt x="236" y="65"/>
                        </a:lnTo>
                        <a:lnTo>
                          <a:pt x="240" y="68"/>
                        </a:lnTo>
                        <a:lnTo>
                          <a:pt x="240" y="68"/>
                        </a:lnTo>
                        <a:lnTo>
                          <a:pt x="249" y="77"/>
                        </a:lnTo>
                        <a:lnTo>
                          <a:pt x="253" y="80"/>
                        </a:lnTo>
                        <a:lnTo>
                          <a:pt x="277" y="72"/>
                        </a:lnTo>
                        <a:lnTo>
                          <a:pt x="293" y="98"/>
                        </a:lnTo>
                        <a:lnTo>
                          <a:pt x="274" y="115"/>
                        </a:lnTo>
                        <a:lnTo>
                          <a:pt x="276" y="119"/>
                        </a:lnTo>
                        <a:lnTo>
                          <a:pt x="276" y="119"/>
                        </a:lnTo>
                        <a:lnTo>
                          <a:pt x="281" y="134"/>
                        </a:lnTo>
                        <a:lnTo>
                          <a:pt x="282" y="138"/>
                        </a:lnTo>
                        <a:lnTo>
                          <a:pt x="304" y="143"/>
                        </a:lnTo>
                        <a:lnTo>
                          <a:pt x="304" y="17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cs typeface="+mn-cs"/>
                    </a:endParaRPr>
                  </a:p>
                </p:txBody>
              </p:sp>
              <p:sp>
                <p:nvSpPr>
                  <p:cNvPr id="16" name="Freeform 53"/>
                  <p:cNvSpPr>
                    <a:spLocks noEditPoints="1"/>
                  </p:cNvSpPr>
                  <p:nvPr/>
                </p:nvSpPr>
                <p:spPr bwMode="auto">
                  <a:xfrm>
                    <a:off x="2963863" y="3462338"/>
                    <a:ext cx="242888" cy="244475"/>
                  </a:xfrm>
                  <a:custGeom>
                    <a:avLst/>
                    <a:gdLst>
                      <a:gd name="T0" fmla="*/ 77 w 153"/>
                      <a:gd name="T1" fmla="*/ 0 h 154"/>
                      <a:gd name="T2" fmla="*/ 61 w 153"/>
                      <a:gd name="T3" fmla="*/ 2 h 154"/>
                      <a:gd name="T4" fmla="*/ 46 w 153"/>
                      <a:gd name="T5" fmla="*/ 6 h 154"/>
                      <a:gd name="T6" fmla="*/ 33 w 153"/>
                      <a:gd name="T7" fmla="*/ 14 h 154"/>
                      <a:gd name="T8" fmla="*/ 23 w 153"/>
                      <a:gd name="T9" fmla="*/ 22 h 154"/>
                      <a:gd name="T10" fmla="*/ 13 w 153"/>
                      <a:gd name="T11" fmla="*/ 34 h 154"/>
                      <a:gd name="T12" fmla="*/ 5 w 153"/>
                      <a:gd name="T13" fmla="*/ 47 h 154"/>
                      <a:gd name="T14" fmla="*/ 1 w 153"/>
                      <a:gd name="T15" fmla="*/ 61 h 154"/>
                      <a:gd name="T16" fmla="*/ 0 w 153"/>
                      <a:gd name="T17" fmla="*/ 77 h 154"/>
                      <a:gd name="T18" fmla="*/ 0 w 153"/>
                      <a:gd name="T19" fmla="*/ 85 h 154"/>
                      <a:gd name="T20" fmla="*/ 3 w 153"/>
                      <a:gd name="T21" fmla="*/ 100 h 154"/>
                      <a:gd name="T22" fmla="*/ 8 w 153"/>
                      <a:gd name="T23" fmla="*/ 114 h 154"/>
                      <a:gd name="T24" fmla="*/ 17 w 153"/>
                      <a:gd name="T25" fmla="*/ 126 h 154"/>
                      <a:gd name="T26" fmla="*/ 28 w 153"/>
                      <a:gd name="T27" fmla="*/ 137 h 154"/>
                      <a:gd name="T28" fmla="*/ 40 w 153"/>
                      <a:gd name="T29" fmla="*/ 144 h 154"/>
                      <a:gd name="T30" fmla="*/ 54 w 153"/>
                      <a:gd name="T31" fmla="*/ 151 h 154"/>
                      <a:gd name="T32" fmla="*/ 69 w 153"/>
                      <a:gd name="T33" fmla="*/ 154 h 154"/>
                      <a:gd name="T34" fmla="*/ 77 w 153"/>
                      <a:gd name="T35" fmla="*/ 154 h 154"/>
                      <a:gd name="T36" fmla="*/ 92 w 153"/>
                      <a:gd name="T37" fmla="*/ 153 h 154"/>
                      <a:gd name="T38" fmla="*/ 107 w 153"/>
                      <a:gd name="T39" fmla="*/ 147 h 154"/>
                      <a:gd name="T40" fmla="*/ 120 w 153"/>
                      <a:gd name="T41" fmla="*/ 141 h 154"/>
                      <a:gd name="T42" fmla="*/ 132 w 153"/>
                      <a:gd name="T43" fmla="*/ 131 h 154"/>
                      <a:gd name="T44" fmla="*/ 140 w 153"/>
                      <a:gd name="T45" fmla="*/ 120 h 154"/>
                      <a:gd name="T46" fmla="*/ 148 w 153"/>
                      <a:gd name="T47" fmla="*/ 106 h 154"/>
                      <a:gd name="T48" fmla="*/ 152 w 153"/>
                      <a:gd name="T49" fmla="*/ 92 h 154"/>
                      <a:gd name="T50" fmla="*/ 153 w 153"/>
                      <a:gd name="T51" fmla="*/ 77 h 154"/>
                      <a:gd name="T52" fmla="*/ 153 w 153"/>
                      <a:gd name="T53" fmla="*/ 69 h 154"/>
                      <a:gd name="T54" fmla="*/ 150 w 153"/>
                      <a:gd name="T55" fmla="*/ 55 h 154"/>
                      <a:gd name="T56" fmla="*/ 145 w 153"/>
                      <a:gd name="T57" fmla="*/ 41 h 154"/>
                      <a:gd name="T58" fmla="*/ 136 w 153"/>
                      <a:gd name="T59" fmla="*/ 28 h 154"/>
                      <a:gd name="T60" fmla="*/ 125 w 153"/>
                      <a:gd name="T61" fmla="*/ 18 h 154"/>
                      <a:gd name="T62" fmla="*/ 113 w 153"/>
                      <a:gd name="T63" fmla="*/ 9 h 154"/>
                      <a:gd name="T64" fmla="*/ 99 w 153"/>
                      <a:gd name="T65" fmla="*/ 4 h 154"/>
                      <a:gd name="T66" fmla="*/ 84 w 153"/>
                      <a:gd name="T67" fmla="*/ 1 h 154"/>
                      <a:gd name="T68" fmla="*/ 77 w 153"/>
                      <a:gd name="T69" fmla="*/ 0 h 154"/>
                      <a:gd name="T70" fmla="*/ 77 w 153"/>
                      <a:gd name="T71" fmla="*/ 140 h 154"/>
                      <a:gd name="T72" fmla="*/ 64 w 153"/>
                      <a:gd name="T73" fmla="*/ 139 h 154"/>
                      <a:gd name="T74" fmla="*/ 42 w 153"/>
                      <a:gd name="T75" fmla="*/ 129 h 154"/>
                      <a:gd name="T76" fmla="*/ 25 w 153"/>
                      <a:gd name="T77" fmla="*/ 112 h 154"/>
                      <a:gd name="T78" fmla="*/ 15 w 153"/>
                      <a:gd name="T79" fmla="*/ 89 h 154"/>
                      <a:gd name="T80" fmla="*/ 14 w 153"/>
                      <a:gd name="T81" fmla="*/ 77 h 154"/>
                      <a:gd name="T82" fmla="*/ 14 w 153"/>
                      <a:gd name="T83" fmla="*/ 71 h 154"/>
                      <a:gd name="T84" fmla="*/ 18 w 153"/>
                      <a:gd name="T85" fmla="*/ 52 h 154"/>
                      <a:gd name="T86" fmla="*/ 32 w 153"/>
                      <a:gd name="T87" fmla="*/ 33 h 154"/>
                      <a:gd name="T88" fmla="*/ 52 w 153"/>
                      <a:gd name="T89" fmla="*/ 19 h 154"/>
                      <a:gd name="T90" fmla="*/ 70 w 153"/>
                      <a:gd name="T91" fmla="*/ 15 h 154"/>
                      <a:gd name="T92" fmla="*/ 77 w 153"/>
                      <a:gd name="T93" fmla="*/ 14 h 154"/>
                      <a:gd name="T94" fmla="*/ 89 w 153"/>
                      <a:gd name="T95" fmla="*/ 16 h 154"/>
                      <a:gd name="T96" fmla="*/ 112 w 153"/>
                      <a:gd name="T97" fmla="*/ 24 h 154"/>
                      <a:gd name="T98" fmla="*/ 128 w 153"/>
                      <a:gd name="T99" fmla="*/ 42 h 154"/>
                      <a:gd name="T100" fmla="*/ 138 w 153"/>
                      <a:gd name="T101" fmla="*/ 64 h 154"/>
                      <a:gd name="T102" fmla="*/ 139 w 153"/>
                      <a:gd name="T103" fmla="*/ 77 h 154"/>
                      <a:gd name="T104" fmla="*/ 139 w 153"/>
                      <a:gd name="T105" fmla="*/ 84 h 154"/>
                      <a:gd name="T106" fmla="*/ 135 w 153"/>
                      <a:gd name="T107" fmla="*/ 101 h 154"/>
                      <a:gd name="T108" fmla="*/ 121 w 153"/>
                      <a:gd name="T109" fmla="*/ 122 h 154"/>
                      <a:gd name="T110" fmla="*/ 101 w 153"/>
                      <a:gd name="T111" fmla="*/ 135 h 154"/>
                      <a:gd name="T112" fmla="*/ 83 w 153"/>
                      <a:gd name="T113" fmla="*/ 140 h 154"/>
                      <a:gd name="T114" fmla="*/ 77 w 153"/>
                      <a:gd name="T115" fmla="*/ 14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53" h="154">
                        <a:moveTo>
                          <a:pt x="77" y="0"/>
                        </a:moveTo>
                        <a:lnTo>
                          <a:pt x="77" y="0"/>
                        </a:lnTo>
                        <a:lnTo>
                          <a:pt x="69" y="1"/>
                        </a:lnTo>
                        <a:lnTo>
                          <a:pt x="61" y="2"/>
                        </a:lnTo>
                        <a:lnTo>
                          <a:pt x="54" y="4"/>
                        </a:lnTo>
                        <a:lnTo>
                          <a:pt x="46" y="6"/>
                        </a:lnTo>
                        <a:lnTo>
                          <a:pt x="40" y="9"/>
                        </a:lnTo>
                        <a:lnTo>
                          <a:pt x="33" y="14"/>
                        </a:lnTo>
                        <a:lnTo>
                          <a:pt x="28" y="18"/>
                        </a:lnTo>
                        <a:lnTo>
                          <a:pt x="23" y="22"/>
                        </a:lnTo>
                        <a:lnTo>
                          <a:pt x="17" y="28"/>
                        </a:lnTo>
                        <a:lnTo>
                          <a:pt x="13" y="34"/>
                        </a:lnTo>
                        <a:lnTo>
                          <a:pt x="8" y="41"/>
                        </a:lnTo>
                        <a:lnTo>
                          <a:pt x="5" y="47"/>
                        </a:lnTo>
                        <a:lnTo>
                          <a:pt x="3" y="55"/>
                        </a:lnTo>
                        <a:lnTo>
                          <a:pt x="1" y="61"/>
                        </a:lnTo>
                        <a:lnTo>
                          <a:pt x="0" y="69"/>
                        </a:lnTo>
                        <a:lnTo>
                          <a:pt x="0" y="77"/>
                        </a:lnTo>
                        <a:lnTo>
                          <a:pt x="0" y="77"/>
                        </a:lnTo>
                        <a:lnTo>
                          <a:pt x="0" y="85"/>
                        </a:lnTo>
                        <a:lnTo>
                          <a:pt x="1" y="92"/>
                        </a:lnTo>
                        <a:lnTo>
                          <a:pt x="3" y="100"/>
                        </a:lnTo>
                        <a:lnTo>
                          <a:pt x="5" y="106"/>
                        </a:lnTo>
                        <a:lnTo>
                          <a:pt x="8" y="114"/>
                        </a:lnTo>
                        <a:lnTo>
                          <a:pt x="13" y="120"/>
                        </a:lnTo>
                        <a:lnTo>
                          <a:pt x="17" y="126"/>
                        </a:lnTo>
                        <a:lnTo>
                          <a:pt x="23" y="131"/>
                        </a:lnTo>
                        <a:lnTo>
                          <a:pt x="28" y="137"/>
                        </a:lnTo>
                        <a:lnTo>
                          <a:pt x="33" y="141"/>
                        </a:lnTo>
                        <a:lnTo>
                          <a:pt x="40" y="144"/>
                        </a:lnTo>
                        <a:lnTo>
                          <a:pt x="46" y="147"/>
                        </a:lnTo>
                        <a:lnTo>
                          <a:pt x="54" y="151"/>
                        </a:lnTo>
                        <a:lnTo>
                          <a:pt x="61" y="153"/>
                        </a:lnTo>
                        <a:lnTo>
                          <a:pt x="69" y="154"/>
                        </a:lnTo>
                        <a:lnTo>
                          <a:pt x="77" y="154"/>
                        </a:lnTo>
                        <a:lnTo>
                          <a:pt x="77" y="154"/>
                        </a:lnTo>
                        <a:lnTo>
                          <a:pt x="84" y="154"/>
                        </a:lnTo>
                        <a:lnTo>
                          <a:pt x="92" y="153"/>
                        </a:lnTo>
                        <a:lnTo>
                          <a:pt x="99" y="151"/>
                        </a:lnTo>
                        <a:lnTo>
                          <a:pt x="107" y="147"/>
                        </a:lnTo>
                        <a:lnTo>
                          <a:pt x="113" y="144"/>
                        </a:lnTo>
                        <a:lnTo>
                          <a:pt x="120" y="141"/>
                        </a:lnTo>
                        <a:lnTo>
                          <a:pt x="125" y="137"/>
                        </a:lnTo>
                        <a:lnTo>
                          <a:pt x="132" y="131"/>
                        </a:lnTo>
                        <a:lnTo>
                          <a:pt x="136" y="126"/>
                        </a:lnTo>
                        <a:lnTo>
                          <a:pt x="140" y="120"/>
                        </a:lnTo>
                        <a:lnTo>
                          <a:pt x="145" y="114"/>
                        </a:lnTo>
                        <a:lnTo>
                          <a:pt x="148" y="106"/>
                        </a:lnTo>
                        <a:lnTo>
                          <a:pt x="150" y="100"/>
                        </a:lnTo>
                        <a:lnTo>
                          <a:pt x="152" y="92"/>
                        </a:lnTo>
                        <a:lnTo>
                          <a:pt x="153" y="85"/>
                        </a:lnTo>
                        <a:lnTo>
                          <a:pt x="153" y="77"/>
                        </a:lnTo>
                        <a:lnTo>
                          <a:pt x="153" y="77"/>
                        </a:lnTo>
                        <a:lnTo>
                          <a:pt x="153" y="69"/>
                        </a:lnTo>
                        <a:lnTo>
                          <a:pt x="152" y="61"/>
                        </a:lnTo>
                        <a:lnTo>
                          <a:pt x="150" y="55"/>
                        </a:lnTo>
                        <a:lnTo>
                          <a:pt x="148" y="47"/>
                        </a:lnTo>
                        <a:lnTo>
                          <a:pt x="145" y="41"/>
                        </a:lnTo>
                        <a:lnTo>
                          <a:pt x="140" y="34"/>
                        </a:lnTo>
                        <a:lnTo>
                          <a:pt x="136" y="28"/>
                        </a:lnTo>
                        <a:lnTo>
                          <a:pt x="132" y="22"/>
                        </a:lnTo>
                        <a:lnTo>
                          <a:pt x="125" y="18"/>
                        </a:lnTo>
                        <a:lnTo>
                          <a:pt x="120" y="14"/>
                        </a:lnTo>
                        <a:lnTo>
                          <a:pt x="113" y="9"/>
                        </a:lnTo>
                        <a:lnTo>
                          <a:pt x="107" y="6"/>
                        </a:lnTo>
                        <a:lnTo>
                          <a:pt x="99" y="4"/>
                        </a:lnTo>
                        <a:lnTo>
                          <a:pt x="92" y="2"/>
                        </a:lnTo>
                        <a:lnTo>
                          <a:pt x="84" y="1"/>
                        </a:lnTo>
                        <a:lnTo>
                          <a:pt x="77" y="0"/>
                        </a:lnTo>
                        <a:lnTo>
                          <a:pt x="77" y="0"/>
                        </a:lnTo>
                        <a:close/>
                        <a:moveTo>
                          <a:pt x="77" y="140"/>
                        </a:moveTo>
                        <a:lnTo>
                          <a:pt x="77" y="140"/>
                        </a:lnTo>
                        <a:lnTo>
                          <a:pt x="70" y="140"/>
                        </a:lnTo>
                        <a:lnTo>
                          <a:pt x="64" y="139"/>
                        </a:lnTo>
                        <a:lnTo>
                          <a:pt x="52" y="135"/>
                        </a:lnTo>
                        <a:lnTo>
                          <a:pt x="42" y="129"/>
                        </a:lnTo>
                        <a:lnTo>
                          <a:pt x="32" y="122"/>
                        </a:lnTo>
                        <a:lnTo>
                          <a:pt x="25" y="112"/>
                        </a:lnTo>
                        <a:lnTo>
                          <a:pt x="18" y="101"/>
                        </a:lnTo>
                        <a:lnTo>
                          <a:pt x="15" y="89"/>
                        </a:lnTo>
                        <a:lnTo>
                          <a:pt x="14" y="84"/>
                        </a:lnTo>
                        <a:lnTo>
                          <a:pt x="14" y="77"/>
                        </a:lnTo>
                        <a:lnTo>
                          <a:pt x="14" y="77"/>
                        </a:lnTo>
                        <a:lnTo>
                          <a:pt x="14" y="71"/>
                        </a:lnTo>
                        <a:lnTo>
                          <a:pt x="15" y="64"/>
                        </a:lnTo>
                        <a:lnTo>
                          <a:pt x="18" y="52"/>
                        </a:lnTo>
                        <a:lnTo>
                          <a:pt x="25" y="42"/>
                        </a:lnTo>
                        <a:lnTo>
                          <a:pt x="32" y="33"/>
                        </a:lnTo>
                        <a:lnTo>
                          <a:pt x="42" y="24"/>
                        </a:lnTo>
                        <a:lnTo>
                          <a:pt x="52" y="19"/>
                        </a:lnTo>
                        <a:lnTo>
                          <a:pt x="64" y="16"/>
                        </a:lnTo>
                        <a:lnTo>
                          <a:pt x="70" y="15"/>
                        </a:lnTo>
                        <a:lnTo>
                          <a:pt x="77" y="14"/>
                        </a:lnTo>
                        <a:lnTo>
                          <a:pt x="77" y="14"/>
                        </a:lnTo>
                        <a:lnTo>
                          <a:pt x="83" y="15"/>
                        </a:lnTo>
                        <a:lnTo>
                          <a:pt x="89" y="16"/>
                        </a:lnTo>
                        <a:lnTo>
                          <a:pt x="101" y="19"/>
                        </a:lnTo>
                        <a:lnTo>
                          <a:pt x="112" y="24"/>
                        </a:lnTo>
                        <a:lnTo>
                          <a:pt x="121" y="33"/>
                        </a:lnTo>
                        <a:lnTo>
                          <a:pt x="128" y="42"/>
                        </a:lnTo>
                        <a:lnTo>
                          <a:pt x="135" y="52"/>
                        </a:lnTo>
                        <a:lnTo>
                          <a:pt x="138" y="64"/>
                        </a:lnTo>
                        <a:lnTo>
                          <a:pt x="139" y="71"/>
                        </a:lnTo>
                        <a:lnTo>
                          <a:pt x="139" y="77"/>
                        </a:lnTo>
                        <a:lnTo>
                          <a:pt x="139" y="77"/>
                        </a:lnTo>
                        <a:lnTo>
                          <a:pt x="139" y="84"/>
                        </a:lnTo>
                        <a:lnTo>
                          <a:pt x="138" y="89"/>
                        </a:lnTo>
                        <a:lnTo>
                          <a:pt x="135" y="101"/>
                        </a:lnTo>
                        <a:lnTo>
                          <a:pt x="128" y="112"/>
                        </a:lnTo>
                        <a:lnTo>
                          <a:pt x="121" y="122"/>
                        </a:lnTo>
                        <a:lnTo>
                          <a:pt x="112" y="129"/>
                        </a:lnTo>
                        <a:lnTo>
                          <a:pt x="101" y="135"/>
                        </a:lnTo>
                        <a:lnTo>
                          <a:pt x="89" y="139"/>
                        </a:lnTo>
                        <a:lnTo>
                          <a:pt x="83" y="140"/>
                        </a:lnTo>
                        <a:lnTo>
                          <a:pt x="77" y="140"/>
                        </a:lnTo>
                        <a:lnTo>
                          <a:pt x="77" y="1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cs typeface="+mn-cs"/>
                    </a:endParaRPr>
                  </a:p>
                </p:txBody>
              </p:sp>
              <p:sp>
                <p:nvSpPr>
                  <p:cNvPr id="17" name="Freeform 54"/>
                  <p:cNvSpPr>
                    <a:spLocks noEditPoints="1"/>
                  </p:cNvSpPr>
                  <p:nvPr/>
                </p:nvSpPr>
                <p:spPr bwMode="auto">
                  <a:xfrm>
                    <a:off x="3238500" y="3127375"/>
                    <a:ext cx="341313" cy="342900"/>
                  </a:xfrm>
                  <a:custGeom>
                    <a:avLst/>
                    <a:gdLst>
                      <a:gd name="T0" fmla="*/ 197 w 215"/>
                      <a:gd name="T1" fmla="*/ 83 h 216"/>
                      <a:gd name="T2" fmla="*/ 209 w 215"/>
                      <a:gd name="T3" fmla="*/ 70 h 216"/>
                      <a:gd name="T4" fmla="*/ 171 w 215"/>
                      <a:gd name="T5" fmla="*/ 42 h 216"/>
                      <a:gd name="T6" fmla="*/ 143 w 215"/>
                      <a:gd name="T7" fmla="*/ 4 h 216"/>
                      <a:gd name="T8" fmla="*/ 129 w 215"/>
                      <a:gd name="T9" fmla="*/ 18 h 216"/>
                      <a:gd name="T10" fmla="*/ 83 w 215"/>
                      <a:gd name="T11" fmla="*/ 18 h 216"/>
                      <a:gd name="T12" fmla="*/ 69 w 215"/>
                      <a:gd name="T13" fmla="*/ 5 h 216"/>
                      <a:gd name="T14" fmla="*/ 41 w 215"/>
                      <a:gd name="T15" fmla="*/ 41 h 216"/>
                      <a:gd name="T16" fmla="*/ 3 w 215"/>
                      <a:gd name="T17" fmla="*/ 71 h 216"/>
                      <a:gd name="T18" fmla="*/ 14 w 215"/>
                      <a:gd name="T19" fmla="*/ 86 h 216"/>
                      <a:gd name="T20" fmla="*/ 13 w 215"/>
                      <a:gd name="T21" fmla="*/ 132 h 216"/>
                      <a:gd name="T22" fmla="*/ 4 w 215"/>
                      <a:gd name="T23" fmla="*/ 146 h 216"/>
                      <a:gd name="T24" fmla="*/ 36 w 215"/>
                      <a:gd name="T25" fmla="*/ 175 h 216"/>
                      <a:gd name="T26" fmla="*/ 71 w 215"/>
                      <a:gd name="T27" fmla="*/ 212 h 216"/>
                      <a:gd name="T28" fmla="*/ 86 w 215"/>
                      <a:gd name="T29" fmla="*/ 203 h 216"/>
                      <a:gd name="T30" fmla="*/ 130 w 215"/>
                      <a:gd name="T31" fmla="*/ 202 h 216"/>
                      <a:gd name="T32" fmla="*/ 144 w 215"/>
                      <a:gd name="T33" fmla="*/ 211 h 216"/>
                      <a:gd name="T34" fmla="*/ 174 w 215"/>
                      <a:gd name="T35" fmla="*/ 177 h 216"/>
                      <a:gd name="T36" fmla="*/ 210 w 215"/>
                      <a:gd name="T37" fmla="*/ 144 h 216"/>
                      <a:gd name="T38" fmla="*/ 198 w 215"/>
                      <a:gd name="T39" fmla="*/ 130 h 216"/>
                      <a:gd name="T40" fmla="*/ 184 w 215"/>
                      <a:gd name="T41" fmla="*/ 161 h 216"/>
                      <a:gd name="T42" fmla="*/ 169 w 215"/>
                      <a:gd name="T43" fmla="*/ 161 h 216"/>
                      <a:gd name="T44" fmla="*/ 162 w 215"/>
                      <a:gd name="T45" fmla="*/ 185 h 216"/>
                      <a:gd name="T46" fmla="*/ 136 w 215"/>
                      <a:gd name="T47" fmla="*/ 186 h 216"/>
                      <a:gd name="T48" fmla="*/ 118 w 215"/>
                      <a:gd name="T49" fmla="*/ 191 h 216"/>
                      <a:gd name="T50" fmla="*/ 98 w 215"/>
                      <a:gd name="T51" fmla="*/ 191 h 216"/>
                      <a:gd name="T52" fmla="*/ 80 w 215"/>
                      <a:gd name="T53" fmla="*/ 187 h 216"/>
                      <a:gd name="T54" fmla="*/ 54 w 215"/>
                      <a:gd name="T55" fmla="*/ 186 h 216"/>
                      <a:gd name="T56" fmla="*/ 54 w 215"/>
                      <a:gd name="T57" fmla="*/ 173 h 216"/>
                      <a:gd name="T58" fmla="*/ 30 w 215"/>
                      <a:gd name="T59" fmla="*/ 162 h 216"/>
                      <a:gd name="T60" fmla="*/ 29 w 215"/>
                      <a:gd name="T61" fmla="*/ 137 h 216"/>
                      <a:gd name="T62" fmla="*/ 26 w 215"/>
                      <a:gd name="T63" fmla="*/ 120 h 216"/>
                      <a:gd name="T64" fmla="*/ 26 w 215"/>
                      <a:gd name="T65" fmla="*/ 98 h 216"/>
                      <a:gd name="T66" fmla="*/ 30 w 215"/>
                      <a:gd name="T67" fmla="*/ 83 h 216"/>
                      <a:gd name="T68" fmla="*/ 29 w 215"/>
                      <a:gd name="T69" fmla="*/ 55 h 216"/>
                      <a:gd name="T70" fmla="*/ 46 w 215"/>
                      <a:gd name="T71" fmla="*/ 56 h 216"/>
                      <a:gd name="T72" fmla="*/ 53 w 215"/>
                      <a:gd name="T73" fmla="*/ 31 h 216"/>
                      <a:gd name="T74" fmla="*/ 81 w 215"/>
                      <a:gd name="T75" fmla="*/ 33 h 216"/>
                      <a:gd name="T76" fmla="*/ 95 w 215"/>
                      <a:gd name="T77" fmla="*/ 30 h 216"/>
                      <a:gd name="T78" fmla="*/ 117 w 215"/>
                      <a:gd name="T79" fmla="*/ 30 h 216"/>
                      <a:gd name="T80" fmla="*/ 130 w 215"/>
                      <a:gd name="T81" fmla="*/ 33 h 216"/>
                      <a:gd name="T82" fmla="*/ 159 w 215"/>
                      <a:gd name="T83" fmla="*/ 30 h 216"/>
                      <a:gd name="T84" fmla="*/ 158 w 215"/>
                      <a:gd name="T85" fmla="*/ 49 h 216"/>
                      <a:gd name="T86" fmla="*/ 183 w 215"/>
                      <a:gd name="T87" fmla="*/ 53 h 216"/>
                      <a:gd name="T88" fmla="*/ 181 w 215"/>
                      <a:gd name="T89" fmla="*/ 82 h 216"/>
                      <a:gd name="T90" fmla="*/ 185 w 215"/>
                      <a:gd name="T91" fmla="*/ 95 h 216"/>
                      <a:gd name="T92" fmla="*/ 186 w 215"/>
                      <a:gd name="T93" fmla="*/ 118 h 216"/>
                      <a:gd name="T94" fmla="*/ 183 w 215"/>
                      <a:gd name="T95" fmla="*/ 133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215" h="216">
                        <a:moveTo>
                          <a:pt x="215" y="126"/>
                        </a:moveTo>
                        <a:lnTo>
                          <a:pt x="215" y="87"/>
                        </a:lnTo>
                        <a:lnTo>
                          <a:pt x="197" y="83"/>
                        </a:lnTo>
                        <a:lnTo>
                          <a:pt x="197" y="83"/>
                        </a:lnTo>
                        <a:lnTo>
                          <a:pt x="196" y="82"/>
                        </a:lnTo>
                        <a:lnTo>
                          <a:pt x="209" y="70"/>
                        </a:lnTo>
                        <a:lnTo>
                          <a:pt x="190" y="37"/>
                        </a:lnTo>
                        <a:lnTo>
                          <a:pt x="171" y="42"/>
                        </a:lnTo>
                        <a:lnTo>
                          <a:pt x="171" y="42"/>
                        </a:lnTo>
                        <a:lnTo>
                          <a:pt x="171" y="41"/>
                        </a:lnTo>
                        <a:lnTo>
                          <a:pt x="177" y="24"/>
                        </a:lnTo>
                        <a:lnTo>
                          <a:pt x="143" y="4"/>
                        </a:lnTo>
                        <a:lnTo>
                          <a:pt x="130" y="18"/>
                        </a:lnTo>
                        <a:lnTo>
                          <a:pt x="130" y="18"/>
                        </a:lnTo>
                        <a:lnTo>
                          <a:pt x="129" y="18"/>
                        </a:lnTo>
                        <a:lnTo>
                          <a:pt x="125" y="0"/>
                        </a:lnTo>
                        <a:lnTo>
                          <a:pt x="86" y="0"/>
                        </a:lnTo>
                        <a:lnTo>
                          <a:pt x="83" y="18"/>
                        </a:lnTo>
                        <a:lnTo>
                          <a:pt x="83" y="18"/>
                        </a:lnTo>
                        <a:lnTo>
                          <a:pt x="81" y="18"/>
                        </a:lnTo>
                        <a:lnTo>
                          <a:pt x="69" y="5"/>
                        </a:lnTo>
                        <a:lnTo>
                          <a:pt x="35" y="25"/>
                        </a:lnTo>
                        <a:lnTo>
                          <a:pt x="41" y="41"/>
                        </a:lnTo>
                        <a:lnTo>
                          <a:pt x="41" y="41"/>
                        </a:lnTo>
                        <a:lnTo>
                          <a:pt x="39" y="43"/>
                        </a:lnTo>
                        <a:lnTo>
                          <a:pt x="22" y="38"/>
                        </a:lnTo>
                        <a:lnTo>
                          <a:pt x="3" y="71"/>
                        </a:lnTo>
                        <a:lnTo>
                          <a:pt x="15" y="82"/>
                        </a:lnTo>
                        <a:lnTo>
                          <a:pt x="15" y="82"/>
                        </a:lnTo>
                        <a:lnTo>
                          <a:pt x="14" y="86"/>
                        </a:lnTo>
                        <a:lnTo>
                          <a:pt x="0" y="90"/>
                        </a:lnTo>
                        <a:lnTo>
                          <a:pt x="0" y="128"/>
                        </a:lnTo>
                        <a:lnTo>
                          <a:pt x="13" y="132"/>
                        </a:lnTo>
                        <a:lnTo>
                          <a:pt x="13" y="132"/>
                        </a:lnTo>
                        <a:lnTo>
                          <a:pt x="15" y="137"/>
                        </a:lnTo>
                        <a:lnTo>
                          <a:pt x="4" y="146"/>
                        </a:lnTo>
                        <a:lnTo>
                          <a:pt x="23" y="179"/>
                        </a:lnTo>
                        <a:lnTo>
                          <a:pt x="36" y="175"/>
                        </a:lnTo>
                        <a:lnTo>
                          <a:pt x="36" y="175"/>
                        </a:lnTo>
                        <a:lnTo>
                          <a:pt x="41" y="180"/>
                        </a:lnTo>
                        <a:lnTo>
                          <a:pt x="37" y="192"/>
                        </a:lnTo>
                        <a:lnTo>
                          <a:pt x="71" y="212"/>
                        </a:lnTo>
                        <a:lnTo>
                          <a:pt x="80" y="202"/>
                        </a:lnTo>
                        <a:lnTo>
                          <a:pt x="80" y="202"/>
                        </a:lnTo>
                        <a:lnTo>
                          <a:pt x="86" y="203"/>
                        </a:lnTo>
                        <a:lnTo>
                          <a:pt x="88" y="216"/>
                        </a:lnTo>
                        <a:lnTo>
                          <a:pt x="127" y="216"/>
                        </a:lnTo>
                        <a:lnTo>
                          <a:pt x="130" y="202"/>
                        </a:lnTo>
                        <a:lnTo>
                          <a:pt x="130" y="202"/>
                        </a:lnTo>
                        <a:lnTo>
                          <a:pt x="136" y="201"/>
                        </a:lnTo>
                        <a:lnTo>
                          <a:pt x="144" y="211"/>
                        </a:lnTo>
                        <a:lnTo>
                          <a:pt x="179" y="191"/>
                        </a:lnTo>
                        <a:lnTo>
                          <a:pt x="174" y="177"/>
                        </a:lnTo>
                        <a:lnTo>
                          <a:pt x="174" y="177"/>
                        </a:lnTo>
                        <a:lnTo>
                          <a:pt x="177" y="173"/>
                        </a:lnTo>
                        <a:lnTo>
                          <a:pt x="191" y="177"/>
                        </a:lnTo>
                        <a:lnTo>
                          <a:pt x="210" y="144"/>
                        </a:lnTo>
                        <a:lnTo>
                          <a:pt x="198" y="133"/>
                        </a:lnTo>
                        <a:lnTo>
                          <a:pt x="198" y="133"/>
                        </a:lnTo>
                        <a:lnTo>
                          <a:pt x="198" y="130"/>
                        </a:lnTo>
                        <a:lnTo>
                          <a:pt x="215" y="126"/>
                        </a:lnTo>
                        <a:close/>
                        <a:moveTo>
                          <a:pt x="193" y="147"/>
                        </a:moveTo>
                        <a:lnTo>
                          <a:pt x="184" y="161"/>
                        </a:lnTo>
                        <a:lnTo>
                          <a:pt x="172" y="157"/>
                        </a:lnTo>
                        <a:lnTo>
                          <a:pt x="169" y="161"/>
                        </a:lnTo>
                        <a:lnTo>
                          <a:pt x="169" y="161"/>
                        </a:lnTo>
                        <a:lnTo>
                          <a:pt x="161" y="169"/>
                        </a:lnTo>
                        <a:lnTo>
                          <a:pt x="157" y="173"/>
                        </a:lnTo>
                        <a:lnTo>
                          <a:pt x="162" y="185"/>
                        </a:lnTo>
                        <a:lnTo>
                          <a:pt x="148" y="192"/>
                        </a:lnTo>
                        <a:lnTo>
                          <a:pt x="140" y="184"/>
                        </a:lnTo>
                        <a:lnTo>
                          <a:pt x="136" y="186"/>
                        </a:lnTo>
                        <a:lnTo>
                          <a:pt x="136" y="186"/>
                        </a:lnTo>
                        <a:lnTo>
                          <a:pt x="123" y="190"/>
                        </a:lnTo>
                        <a:lnTo>
                          <a:pt x="118" y="191"/>
                        </a:lnTo>
                        <a:lnTo>
                          <a:pt x="116" y="202"/>
                        </a:lnTo>
                        <a:lnTo>
                          <a:pt x="100" y="202"/>
                        </a:lnTo>
                        <a:lnTo>
                          <a:pt x="98" y="191"/>
                        </a:lnTo>
                        <a:lnTo>
                          <a:pt x="93" y="190"/>
                        </a:lnTo>
                        <a:lnTo>
                          <a:pt x="93" y="190"/>
                        </a:lnTo>
                        <a:lnTo>
                          <a:pt x="80" y="187"/>
                        </a:lnTo>
                        <a:lnTo>
                          <a:pt x="75" y="186"/>
                        </a:lnTo>
                        <a:lnTo>
                          <a:pt x="68" y="193"/>
                        </a:lnTo>
                        <a:lnTo>
                          <a:pt x="54" y="186"/>
                        </a:lnTo>
                        <a:lnTo>
                          <a:pt x="57" y="176"/>
                        </a:lnTo>
                        <a:lnTo>
                          <a:pt x="54" y="173"/>
                        </a:lnTo>
                        <a:lnTo>
                          <a:pt x="54" y="173"/>
                        </a:lnTo>
                        <a:lnTo>
                          <a:pt x="44" y="163"/>
                        </a:lnTo>
                        <a:lnTo>
                          <a:pt x="41" y="159"/>
                        </a:lnTo>
                        <a:lnTo>
                          <a:pt x="30" y="162"/>
                        </a:lnTo>
                        <a:lnTo>
                          <a:pt x="22" y="149"/>
                        </a:lnTo>
                        <a:lnTo>
                          <a:pt x="31" y="141"/>
                        </a:lnTo>
                        <a:lnTo>
                          <a:pt x="29" y="137"/>
                        </a:lnTo>
                        <a:lnTo>
                          <a:pt x="29" y="137"/>
                        </a:lnTo>
                        <a:lnTo>
                          <a:pt x="27" y="124"/>
                        </a:lnTo>
                        <a:lnTo>
                          <a:pt x="26" y="120"/>
                        </a:lnTo>
                        <a:lnTo>
                          <a:pt x="14" y="117"/>
                        </a:lnTo>
                        <a:lnTo>
                          <a:pt x="14" y="100"/>
                        </a:lnTo>
                        <a:lnTo>
                          <a:pt x="26" y="98"/>
                        </a:lnTo>
                        <a:lnTo>
                          <a:pt x="27" y="94"/>
                        </a:lnTo>
                        <a:lnTo>
                          <a:pt x="27" y="94"/>
                        </a:lnTo>
                        <a:lnTo>
                          <a:pt x="30" y="83"/>
                        </a:lnTo>
                        <a:lnTo>
                          <a:pt x="32" y="78"/>
                        </a:lnTo>
                        <a:lnTo>
                          <a:pt x="21" y="69"/>
                        </a:lnTo>
                        <a:lnTo>
                          <a:pt x="29" y="55"/>
                        </a:lnTo>
                        <a:lnTo>
                          <a:pt x="43" y="59"/>
                        </a:lnTo>
                        <a:lnTo>
                          <a:pt x="46" y="56"/>
                        </a:lnTo>
                        <a:lnTo>
                          <a:pt x="46" y="56"/>
                        </a:lnTo>
                        <a:lnTo>
                          <a:pt x="54" y="49"/>
                        </a:lnTo>
                        <a:lnTo>
                          <a:pt x="57" y="46"/>
                        </a:lnTo>
                        <a:lnTo>
                          <a:pt x="53" y="31"/>
                        </a:lnTo>
                        <a:lnTo>
                          <a:pt x="67" y="24"/>
                        </a:lnTo>
                        <a:lnTo>
                          <a:pt x="76" y="34"/>
                        </a:lnTo>
                        <a:lnTo>
                          <a:pt x="81" y="33"/>
                        </a:lnTo>
                        <a:lnTo>
                          <a:pt x="81" y="33"/>
                        </a:lnTo>
                        <a:lnTo>
                          <a:pt x="89" y="31"/>
                        </a:lnTo>
                        <a:lnTo>
                          <a:pt x="95" y="30"/>
                        </a:lnTo>
                        <a:lnTo>
                          <a:pt x="98" y="14"/>
                        </a:lnTo>
                        <a:lnTo>
                          <a:pt x="114" y="14"/>
                        </a:lnTo>
                        <a:lnTo>
                          <a:pt x="117" y="30"/>
                        </a:lnTo>
                        <a:lnTo>
                          <a:pt x="122" y="31"/>
                        </a:lnTo>
                        <a:lnTo>
                          <a:pt x="122" y="31"/>
                        </a:lnTo>
                        <a:lnTo>
                          <a:pt x="130" y="33"/>
                        </a:lnTo>
                        <a:lnTo>
                          <a:pt x="135" y="34"/>
                        </a:lnTo>
                        <a:lnTo>
                          <a:pt x="145" y="23"/>
                        </a:lnTo>
                        <a:lnTo>
                          <a:pt x="159" y="30"/>
                        </a:lnTo>
                        <a:lnTo>
                          <a:pt x="154" y="46"/>
                        </a:lnTo>
                        <a:lnTo>
                          <a:pt x="158" y="49"/>
                        </a:lnTo>
                        <a:lnTo>
                          <a:pt x="158" y="49"/>
                        </a:lnTo>
                        <a:lnTo>
                          <a:pt x="165" y="55"/>
                        </a:lnTo>
                        <a:lnTo>
                          <a:pt x="167" y="58"/>
                        </a:lnTo>
                        <a:lnTo>
                          <a:pt x="183" y="53"/>
                        </a:lnTo>
                        <a:lnTo>
                          <a:pt x="192" y="67"/>
                        </a:lnTo>
                        <a:lnTo>
                          <a:pt x="180" y="78"/>
                        </a:lnTo>
                        <a:lnTo>
                          <a:pt x="181" y="82"/>
                        </a:lnTo>
                        <a:lnTo>
                          <a:pt x="181" y="82"/>
                        </a:lnTo>
                        <a:lnTo>
                          <a:pt x="184" y="91"/>
                        </a:lnTo>
                        <a:lnTo>
                          <a:pt x="185" y="95"/>
                        </a:lnTo>
                        <a:lnTo>
                          <a:pt x="201" y="98"/>
                        </a:lnTo>
                        <a:lnTo>
                          <a:pt x="201" y="114"/>
                        </a:lnTo>
                        <a:lnTo>
                          <a:pt x="186" y="118"/>
                        </a:lnTo>
                        <a:lnTo>
                          <a:pt x="185" y="123"/>
                        </a:lnTo>
                        <a:lnTo>
                          <a:pt x="185" y="123"/>
                        </a:lnTo>
                        <a:lnTo>
                          <a:pt x="183" y="133"/>
                        </a:lnTo>
                        <a:lnTo>
                          <a:pt x="182" y="137"/>
                        </a:lnTo>
                        <a:lnTo>
                          <a:pt x="193" y="14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cs typeface="+mn-cs"/>
                    </a:endParaRPr>
                  </a:p>
                </p:txBody>
              </p:sp>
              <p:sp>
                <p:nvSpPr>
                  <p:cNvPr id="18" name="Freeform 55"/>
                  <p:cNvSpPr>
                    <a:spLocks noEditPoints="1"/>
                  </p:cNvSpPr>
                  <p:nvPr/>
                </p:nvSpPr>
                <p:spPr bwMode="auto">
                  <a:xfrm>
                    <a:off x="3335338" y="3232150"/>
                    <a:ext cx="142875" cy="141288"/>
                  </a:xfrm>
                  <a:custGeom>
                    <a:avLst/>
                    <a:gdLst>
                      <a:gd name="T0" fmla="*/ 44 w 90"/>
                      <a:gd name="T1" fmla="*/ 0 h 89"/>
                      <a:gd name="T2" fmla="*/ 27 w 90"/>
                      <a:gd name="T3" fmla="*/ 3 h 89"/>
                      <a:gd name="T4" fmla="*/ 13 w 90"/>
                      <a:gd name="T5" fmla="*/ 13 h 89"/>
                      <a:gd name="T6" fmla="*/ 3 w 90"/>
                      <a:gd name="T7" fmla="*/ 27 h 89"/>
                      <a:gd name="T8" fmla="*/ 0 w 90"/>
                      <a:gd name="T9" fmla="*/ 44 h 89"/>
                      <a:gd name="T10" fmla="*/ 1 w 90"/>
                      <a:gd name="T11" fmla="*/ 54 h 89"/>
                      <a:gd name="T12" fmla="*/ 8 w 90"/>
                      <a:gd name="T13" fmla="*/ 70 h 89"/>
                      <a:gd name="T14" fmla="*/ 20 w 90"/>
                      <a:gd name="T15" fmla="*/ 82 h 89"/>
                      <a:gd name="T16" fmla="*/ 36 w 90"/>
                      <a:gd name="T17" fmla="*/ 88 h 89"/>
                      <a:gd name="T18" fmla="*/ 44 w 90"/>
                      <a:gd name="T19" fmla="*/ 89 h 89"/>
                      <a:gd name="T20" fmla="*/ 62 w 90"/>
                      <a:gd name="T21" fmla="*/ 86 h 89"/>
                      <a:gd name="T22" fmla="*/ 77 w 90"/>
                      <a:gd name="T23" fmla="*/ 76 h 89"/>
                      <a:gd name="T24" fmla="*/ 86 w 90"/>
                      <a:gd name="T25" fmla="*/ 62 h 89"/>
                      <a:gd name="T26" fmla="*/ 90 w 90"/>
                      <a:gd name="T27" fmla="*/ 44 h 89"/>
                      <a:gd name="T28" fmla="*/ 89 w 90"/>
                      <a:gd name="T29" fmla="*/ 35 h 89"/>
                      <a:gd name="T30" fmla="*/ 82 w 90"/>
                      <a:gd name="T31" fmla="*/ 19 h 89"/>
                      <a:gd name="T32" fmla="*/ 69 w 90"/>
                      <a:gd name="T33" fmla="*/ 7 h 89"/>
                      <a:gd name="T34" fmla="*/ 54 w 90"/>
                      <a:gd name="T35" fmla="*/ 1 h 89"/>
                      <a:gd name="T36" fmla="*/ 44 w 90"/>
                      <a:gd name="T37" fmla="*/ 0 h 89"/>
                      <a:gd name="T38" fmla="*/ 44 w 90"/>
                      <a:gd name="T39" fmla="*/ 75 h 89"/>
                      <a:gd name="T40" fmla="*/ 33 w 90"/>
                      <a:gd name="T41" fmla="*/ 73 h 89"/>
                      <a:gd name="T42" fmla="*/ 23 w 90"/>
                      <a:gd name="T43" fmla="*/ 66 h 89"/>
                      <a:gd name="T44" fmla="*/ 16 w 90"/>
                      <a:gd name="T45" fmla="*/ 56 h 89"/>
                      <a:gd name="T46" fmla="*/ 14 w 90"/>
                      <a:gd name="T47" fmla="*/ 44 h 89"/>
                      <a:gd name="T48" fmla="*/ 14 w 90"/>
                      <a:gd name="T49" fmla="*/ 39 h 89"/>
                      <a:gd name="T50" fmla="*/ 20 w 90"/>
                      <a:gd name="T51" fmla="*/ 28 h 89"/>
                      <a:gd name="T52" fmla="*/ 27 w 90"/>
                      <a:gd name="T53" fmla="*/ 19 h 89"/>
                      <a:gd name="T54" fmla="*/ 39 w 90"/>
                      <a:gd name="T55" fmla="*/ 15 h 89"/>
                      <a:gd name="T56" fmla="*/ 44 w 90"/>
                      <a:gd name="T57" fmla="*/ 14 h 89"/>
                      <a:gd name="T58" fmla="*/ 56 w 90"/>
                      <a:gd name="T59" fmla="*/ 16 h 89"/>
                      <a:gd name="T60" fmla="*/ 66 w 90"/>
                      <a:gd name="T61" fmla="*/ 22 h 89"/>
                      <a:gd name="T62" fmla="*/ 73 w 90"/>
                      <a:gd name="T63" fmla="*/ 32 h 89"/>
                      <a:gd name="T64" fmla="*/ 76 w 90"/>
                      <a:gd name="T65" fmla="*/ 44 h 89"/>
                      <a:gd name="T66" fmla="*/ 75 w 90"/>
                      <a:gd name="T67" fmla="*/ 51 h 89"/>
                      <a:gd name="T68" fmla="*/ 70 w 90"/>
                      <a:gd name="T69" fmla="*/ 61 h 89"/>
                      <a:gd name="T70" fmla="*/ 62 w 90"/>
                      <a:gd name="T71" fmla="*/ 70 h 89"/>
                      <a:gd name="T72" fmla="*/ 51 w 90"/>
                      <a:gd name="T73" fmla="*/ 74 h 89"/>
                      <a:gd name="T74" fmla="*/ 44 w 90"/>
                      <a:gd name="T75" fmla="*/ 75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90" h="89">
                        <a:moveTo>
                          <a:pt x="44" y="0"/>
                        </a:moveTo>
                        <a:lnTo>
                          <a:pt x="44" y="0"/>
                        </a:lnTo>
                        <a:lnTo>
                          <a:pt x="36" y="1"/>
                        </a:lnTo>
                        <a:lnTo>
                          <a:pt x="27" y="3"/>
                        </a:lnTo>
                        <a:lnTo>
                          <a:pt x="20" y="7"/>
                        </a:lnTo>
                        <a:lnTo>
                          <a:pt x="13" y="13"/>
                        </a:lnTo>
                        <a:lnTo>
                          <a:pt x="8" y="19"/>
                        </a:lnTo>
                        <a:lnTo>
                          <a:pt x="3" y="27"/>
                        </a:lnTo>
                        <a:lnTo>
                          <a:pt x="1" y="35"/>
                        </a:lnTo>
                        <a:lnTo>
                          <a:pt x="0" y="44"/>
                        </a:lnTo>
                        <a:lnTo>
                          <a:pt x="0" y="44"/>
                        </a:lnTo>
                        <a:lnTo>
                          <a:pt x="1" y="54"/>
                        </a:lnTo>
                        <a:lnTo>
                          <a:pt x="3" y="62"/>
                        </a:lnTo>
                        <a:lnTo>
                          <a:pt x="8" y="70"/>
                        </a:lnTo>
                        <a:lnTo>
                          <a:pt x="13" y="76"/>
                        </a:lnTo>
                        <a:lnTo>
                          <a:pt x="20" y="82"/>
                        </a:lnTo>
                        <a:lnTo>
                          <a:pt x="27" y="86"/>
                        </a:lnTo>
                        <a:lnTo>
                          <a:pt x="36" y="88"/>
                        </a:lnTo>
                        <a:lnTo>
                          <a:pt x="44" y="89"/>
                        </a:lnTo>
                        <a:lnTo>
                          <a:pt x="44" y="89"/>
                        </a:lnTo>
                        <a:lnTo>
                          <a:pt x="54" y="88"/>
                        </a:lnTo>
                        <a:lnTo>
                          <a:pt x="62" y="86"/>
                        </a:lnTo>
                        <a:lnTo>
                          <a:pt x="69" y="82"/>
                        </a:lnTo>
                        <a:lnTo>
                          <a:pt x="77" y="76"/>
                        </a:lnTo>
                        <a:lnTo>
                          <a:pt x="82" y="70"/>
                        </a:lnTo>
                        <a:lnTo>
                          <a:pt x="86" y="62"/>
                        </a:lnTo>
                        <a:lnTo>
                          <a:pt x="89" y="54"/>
                        </a:lnTo>
                        <a:lnTo>
                          <a:pt x="90" y="44"/>
                        </a:lnTo>
                        <a:lnTo>
                          <a:pt x="90" y="44"/>
                        </a:lnTo>
                        <a:lnTo>
                          <a:pt x="89" y="35"/>
                        </a:lnTo>
                        <a:lnTo>
                          <a:pt x="86" y="27"/>
                        </a:lnTo>
                        <a:lnTo>
                          <a:pt x="82" y="19"/>
                        </a:lnTo>
                        <a:lnTo>
                          <a:pt x="77" y="13"/>
                        </a:lnTo>
                        <a:lnTo>
                          <a:pt x="69" y="7"/>
                        </a:lnTo>
                        <a:lnTo>
                          <a:pt x="62" y="3"/>
                        </a:lnTo>
                        <a:lnTo>
                          <a:pt x="54" y="1"/>
                        </a:lnTo>
                        <a:lnTo>
                          <a:pt x="44" y="0"/>
                        </a:lnTo>
                        <a:lnTo>
                          <a:pt x="44" y="0"/>
                        </a:lnTo>
                        <a:close/>
                        <a:moveTo>
                          <a:pt x="44" y="75"/>
                        </a:moveTo>
                        <a:lnTo>
                          <a:pt x="44" y="75"/>
                        </a:lnTo>
                        <a:lnTo>
                          <a:pt x="39" y="74"/>
                        </a:lnTo>
                        <a:lnTo>
                          <a:pt x="33" y="73"/>
                        </a:lnTo>
                        <a:lnTo>
                          <a:pt x="27" y="70"/>
                        </a:lnTo>
                        <a:lnTo>
                          <a:pt x="23" y="66"/>
                        </a:lnTo>
                        <a:lnTo>
                          <a:pt x="20" y="61"/>
                        </a:lnTo>
                        <a:lnTo>
                          <a:pt x="16" y="56"/>
                        </a:lnTo>
                        <a:lnTo>
                          <a:pt x="14" y="51"/>
                        </a:lnTo>
                        <a:lnTo>
                          <a:pt x="14" y="44"/>
                        </a:lnTo>
                        <a:lnTo>
                          <a:pt x="14" y="44"/>
                        </a:lnTo>
                        <a:lnTo>
                          <a:pt x="14" y="39"/>
                        </a:lnTo>
                        <a:lnTo>
                          <a:pt x="16" y="32"/>
                        </a:lnTo>
                        <a:lnTo>
                          <a:pt x="20" y="28"/>
                        </a:lnTo>
                        <a:lnTo>
                          <a:pt x="23" y="22"/>
                        </a:lnTo>
                        <a:lnTo>
                          <a:pt x="27" y="19"/>
                        </a:lnTo>
                        <a:lnTo>
                          <a:pt x="33" y="16"/>
                        </a:lnTo>
                        <a:lnTo>
                          <a:pt x="39" y="15"/>
                        </a:lnTo>
                        <a:lnTo>
                          <a:pt x="44" y="14"/>
                        </a:lnTo>
                        <a:lnTo>
                          <a:pt x="44" y="14"/>
                        </a:lnTo>
                        <a:lnTo>
                          <a:pt x="51" y="15"/>
                        </a:lnTo>
                        <a:lnTo>
                          <a:pt x="56" y="16"/>
                        </a:lnTo>
                        <a:lnTo>
                          <a:pt x="62" y="19"/>
                        </a:lnTo>
                        <a:lnTo>
                          <a:pt x="66" y="22"/>
                        </a:lnTo>
                        <a:lnTo>
                          <a:pt x="70" y="28"/>
                        </a:lnTo>
                        <a:lnTo>
                          <a:pt x="73" y="32"/>
                        </a:lnTo>
                        <a:lnTo>
                          <a:pt x="75" y="39"/>
                        </a:lnTo>
                        <a:lnTo>
                          <a:pt x="76" y="44"/>
                        </a:lnTo>
                        <a:lnTo>
                          <a:pt x="76" y="44"/>
                        </a:lnTo>
                        <a:lnTo>
                          <a:pt x="75" y="51"/>
                        </a:lnTo>
                        <a:lnTo>
                          <a:pt x="73" y="56"/>
                        </a:lnTo>
                        <a:lnTo>
                          <a:pt x="70" y="61"/>
                        </a:lnTo>
                        <a:lnTo>
                          <a:pt x="66" y="66"/>
                        </a:lnTo>
                        <a:lnTo>
                          <a:pt x="62" y="70"/>
                        </a:lnTo>
                        <a:lnTo>
                          <a:pt x="56" y="73"/>
                        </a:lnTo>
                        <a:lnTo>
                          <a:pt x="51" y="74"/>
                        </a:lnTo>
                        <a:lnTo>
                          <a:pt x="44" y="75"/>
                        </a:lnTo>
                        <a:lnTo>
                          <a:pt x="44" y="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cs typeface="+mn-cs"/>
                    </a:endParaRPr>
                  </a:p>
                </p:txBody>
              </p:sp>
              <p:sp>
                <p:nvSpPr>
                  <p:cNvPr id="19" name="Freeform 56"/>
                  <p:cNvSpPr>
                    <a:spLocks noEditPoints="1"/>
                  </p:cNvSpPr>
                  <p:nvPr/>
                </p:nvSpPr>
                <p:spPr bwMode="auto">
                  <a:xfrm>
                    <a:off x="3352800" y="3486150"/>
                    <a:ext cx="200025" cy="201713"/>
                  </a:xfrm>
                  <a:custGeom>
                    <a:avLst/>
                    <a:gdLst>
                      <a:gd name="T0" fmla="*/ 111 w 126"/>
                      <a:gd name="T1" fmla="*/ 45 h 127"/>
                      <a:gd name="T2" fmla="*/ 117 w 126"/>
                      <a:gd name="T3" fmla="*/ 27 h 127"/>
                      <a:gd name="T4" fmla="*/ 93 w 126"/>
                      <a:gd name="T5" fmla="*/ 10 h 127"/>
                      <a:gd name="T6" fmla="*/ 82 w 126"/>
                      <a:gd name="T7" fmla="*/ 5 h 127"/>
                      <a:gd name="T8" fmla="*/ 53 w 126"/>
                      <a:gd name="T9" fmla="*/ 0 h 127"/>
                      <a:gd name="T10" fmla="*/ 44 w 126"/>
                      <a:gd name="T11" fmla="*/ 15 h 127"/>
                      <a:gd name="T12" fmla="*/ 27 w 126"/>
                      <a:gd name="T13" fmla="*/ 10 h 127"/>
                      <a:gd name="T14" fmla="*/ 11 w 126"/>
                      <a:gd name="T15" fmla="*/ 34 h 127"/>
                      <a:gd name="T16" fmla="*/ 5 w 126"/>
                      <a:gd name="T17" fmla="*/ 45 h 127"/>
                      <a:gd name="T18" fmla="*/ 0 w 126"/>
                      <a:gd name="T19" fmla="*/ 73 h 127"/>
                      <a:gd name="T20" fmla="*/ 15 w 126"/>
                      <a:gd name="T21" fmla="*/ 82 h 127"/>
                      <a:gd name="T22" fmla="*/ 10 w 126"/>
                      <a:gd name="T23" fmla="*/ 100 h 127"/>
                      <a:gd name="T24" fmla="*/ 33 w 126"/>
                      <a:gd name="T25" fmla="*/ 116 h 127"/>
                      <a:gd name="T26" fmla="*/ 44 w 126"/>
                      <a:gd name="T27" fmla="*/ 122 h 127"/>
                      <a:gd name="T28" fmla="*/ 72 w 126"/>
                      <a:gd name="T29" fmla="*/ 127 h 127"/>
                      <a:gd name="T30" fmla="*/ 82 w 126"/>
                      <a:gd name="T31" fmla="*/ 112 h 127"/>
                      <a:gd name="T32" fmla="*/ 99 w 126"/>
                      <a:gd name="T33" fmla="*/ 116 h 127"/>
                      <a:gd name="T34" fmla="*/ 116 w 126"/>
                      <a:gd name="T35" fmla="*/ 93 h 127"/>
                      <a:gd name="T36" fmla="*/ 121 w 126"/>
                      <a:gd name="T37" fmla="*/ 82 h 127"/>
                      <a:gd name="T38" fmla="*/ 126 w 126"/>
                      <a:gd name="T39" fmla="*/ 54 h 127"/>
                      <a:gd name="T40" fmla="*/ 98 w 126"/>
                      <a:gd name="T41" fmla="*/ 73 h 127"/>
                      <a:gd name="T42" fmla="*/ 100 w 126"/>
                      <a:gd name="T43" fmla="*/ 96 h 127"/>
                      <a:gd name="T44" fmla="*/ 81 w 126"/>
                      <a:gd name="T45" fmla="*/ 95 h 127"/>
                      <a:gd name="T46" fmla="*/ 67 w 126"/>
                      <a:gd name="T47" fmla="*/ 113 h 127"/>
                      <a:gd name="T48" fmla="*/ 54 w 126"/>
                      <a:gd name="T49" fmla="*/ 98 h 127"/>
                      <a:gd name="T50" fmla="*/ 31 w 126"/>
                      <a:gd name="T51" fmla="*/ 101 h 127"/>
                      <a:gd name="T52" fmla="*/ 32 w 126"/>
                      <a:gd name="T53" fmla="*/ 82 h 127"/>
                      <a:gd name="T54" fmla="*/ 14 w 126"/>
                      <a:gd name="T55" fmla="*/ 68 h 127"/>
                      <a:gd name="T56" fmla="*/ 28 w 126"/>
                      <a:gd name="T57" fmla="*/ 54 h 127"/>
                      <a:gd name="T58" fmla="*/ 26 w 126"/>
                      <a:gd name="T59" fmla="*/ 31 h 127"/>
                      <a:gd name="T60" fmla="*/ 45 w 126"/>
                      <a:gd name="T61" fmla="*/ 32 h 127"/>
                      <a:gd name="T62" fmla="*/ 59 w 126"/>
                      <a:gd name="T63" fmla="*/ 14 h 127"/>
                      <a:gd name="T64" fmla="*/ 72 w 126"/>
                      <a:gd name="T65" fmla="*/ 29 h 127"/>
                      <a:gd name="T66" fmla="*/ 95 w 126"/>
                      <a:gd name="T67" fmla="*/ 26 h 127"/>
                      <a:gd name="T68" fmla="*/ 94 w 126"/>
                      <a:gd name="T69" fmla="*/ 45 h 127"/>
                      <a:gd name="T70" fmla="*/ 112 w 126"/>
                      <a:gd name="T71" fmla="*/ 59 h 127"/>
                      <a:gd name="T72" fmla="*/ 98 w 126"/>
                      <a:gd name="T73" fmla="*/ 73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6" h="127">
                        <a:moveTo>
                          <a:pt x="121" y="47"/>
                        </a:moveTo>
                        <a:lnTo>
                          <a:pt x="111" y="45"/>
                        </a:lnTo>
                        <a:lnTo>
                          <a:pt x="117" y="35"/>
                        </a:lnTo>
                        <a:lnTo>
                          <a:pt x="117" y="27"/>
                        </a:lnTo>
                        <a:lnTo>
                          <a:pt x="102" y="12"/>
                        </a:lnTo>
                        <a:lnTo>
                          <a:pt x="93" y="10"/>
                        </a:lnTo>
                        <a:lnTo>
                          <a:pt x="84" y="16"/>
                        </a:lnTo>
                        <a:lnTo>
                          <a:pt x="82" y="5"/>
                        </a:lnTo>
                        <a:lnTo>
                          <a:pt x="75" y="0"/>
                        </a:lnTo>
                        <a:lnTo>
                          <a:pt x="53" y="0"/>
                        </a:lnTo>
                        <a:lnTo>
                          <a:pt x="46" y="5"/>
                        </a:lnTo>
                        <a:lnTo>
                          <a:pt x="44" y="15"/>
                        </a:lnTo>
                        <a:lnTo>
                          <a:pt x="36" y="9"/>
                        </a:lnTo>
                        <a:lnTo>
                          <a:pt x="27" y="10"/>
                        </a:lnTo>
                        <a:lnTo>
                          <a:pt x="12" y="26"/>
                        </a:lnTo>
                        <a:lnTo>
                          <a:pt x="11" y="34"/>
                        </a:lnTo>
                        <a:lnTo>
                          <a:pt x="15" y="43"/>
                        </a:lnTo>
                        <a:lnTo>
                          <a:pt x="5" y="45"/>
                        </a:lnTo>
                        <a:lnTo>
                          <a:pt x="0" y="51"/>
                        </a:lnTo>
                        <a:lnTo>
                          <a:pt x="0" y="73"/>
                        </a:lnTo>
                        <a:lnTo>
                          <a:pt x="5" y="80"/>
                        </a:lnTo>
                        <a:lnTo>
                          <a:pt x="15" y="82"/>
                        </a:lnTo>
                        <a:lnTo>
                          <a:pt x="9" y="91"/>
                        </a:lnTo>
                        <a:lnTo>
                          <a:pt x="10" y="100"/>
                        </a:lnTo>
                        <a:lnTo>
                          <a:pt x="25" y="115"/>
                        </a:lnTo>
                        <a:lnTo>
                          <a:pt x="33" y="116"/>
                        </a:lnTo>
                        <a:lnTo>
                          <a:pt x="42" y="111"/>
                        </a:lnTo>
                        <a:lnTo>
                          <a:pt x="44" y="122"/>
                        </a:lnTo>
                        <a:lnTo>
                          <a:pt x="52" y="127"/>
                        </a:lnTo>
                        <a:lnTo>
                          <a:pt x="72" y="127"/>
                        </a:lnTo>
                        <a:lnTo>
                          <a:pt x="80" y="122"/>
                        </a:lnTo>
                        <a:lnTo>
                          <a:pt x="82" y="112"/>
                        </a:lnTo>
                        <a:lnTo>
                          <a:pt x="91" y="117"/>
                        </a:lnTo>
                        <a:lnTo>
                          <a:pt x="99" y="116"/>
                        </a:lnTo>
                        <a:lnTo>
                          <a:pt x="114" y="101"/>
                        </a:lnTo>
                        <a:lnTo>
                          <a:pt x="116" y="93"/>
                        </a:lnTo>
                        <a:lnTo>
                          <a:pt x="111" y="84"/>
                        </a:lnTo>
                        <a:lnTo>
                          <a:pt x="121" y="82"/>
                        </a:lnTo>
                        <a:lnTo>
                          <a:pt x="126" y="75"/>
                        </a:lnTo>
                        <a:lnTo>
                          <a:pt x="126" y="54"/>
                        </a:lnTo>
                        <a:lnTo>
                          <a:pt x="121" y="47"/>
                        </a:lnTo>
                        <a:close/>
                        <a:moveTo>
                          <a:pt x="98" y="73"/>
                        </a:moveTo>
                        <a:lnTo>
                          <a:pt x="94" y="84"/>
                        </a:lnTo>
                        <a:lnTo>
                          <a:pt x="100" y="96"/>
                        </a:lnTo>
                        <a:lnTo>
                          <a:pt x="94" y="102"/>
                        </a:lnTo>
                        <a:lnTo>
                          <a:pt x="81" y="95"/>
                        </a:lnTo>
                        <a:lnTo>
                          <a:pt x="70" y="99"/>
                        </a:lnTo>
                        <a:lnTo>
                          <a:pt x="67" y="113"/>
                        </a:lnTo>
                        <a:lnTo>
                          <a:pt x="57" y="113"/>
                        </a:lnTo>
                        <a:lnTo>
                          <a:pt x="54" y="98"/>
                        </a:lnTo>
                        <a:lnTo>
                          <a:pt x="43" y="94"/>
                        </a:lnTo>
                        <a:lnTo>
                          <a:pt x="31" y="101"/>
                        </a:lnTo>
                        <a:lnTo>
                          <a:pt x="24" y="94"/>
                        </a:lnTo>
                        <a:lnTo>
                          <a:pt x="32" y="82"/>
                        </a:lnTo>
                        <a:lnTo>
                          <a:pt x="28" y="71"/>
                        </a:lnTo>
                        <a:lnTo>
                          <a:pt x="14" y="68"/>
                        </a:lnTo>
                        <a:lnTo>
                          <a:pt x="14" y="58"/>
                        </a:lnTo>
                        <a:lnTo>
                          <a:pt x="28" y="54"/>
                        </a:lnTo>
                        <a:lnTo>
                          <a:pt x="32" y="44"/>
                        </a:lnTo>
                        <a:lnTo>
                          <a:pt x="26" y="31"/>
                        </a:lnTo>
                        <a:lnTo>
                          <a:pt x="32" y="24"/>
                        </a:lnTo>
                        <a:lnTo>
                          <a:pt x="45" y="32"/>
                        </a:lnTo>
                        <a:lnTo>
                          <a:pt x="56" y="28"/>
                        </a:lnTo>
                        <a:lnTo>
                          <a:pt x="59" y="14"/>
                        </a:lnTo>
                        <a:lnTo>
                          <a:pt x="69" y="14"/>
                        </a:lnTo>
                        <a:lnTo>
                          <a:pt x="72" y="29"/>
                        </a:lnTo>
                        <a:lnTo>
                          <a:pt x="83" y="33"/>
                        </a:lnTo>
                        <a:lnTo>
                          <a:pt x="95" y="26"/>
                        </a:lnTo>
                        <a:lnTo>
                          <a:pt x="103" y="33"/>
                        </a:lnTo>
                        <a:lnTo>
                          <a:pt x="94" y="45"/>
                        </a:lnTo>
                        <a:lnTo>
                          <a:pt x="98" y="56"/>
                        </a:lnTo>
                        <a:lnTo>
                          <a:pt x="112" y="59"/>
                        </a:lnTo>
                        <a:lnTo>
                          <a:pt x="112" y="70"/>
                        </a:lnTo>
                        <a:lnTo>
                          <a:pt x="98" y="7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cs typeface="+mn-cs"/>
                    </a:endParaRPr>
                  </a:p>
                </p:txBody>
              </p:sp>
              <p:sp>
                <p:nvSpPr>
                  <p:cNvPr id="20" name="Freeform 57"/>
                  <p:cNvSpPr>
                    <a:spLocks noEditPoints="1"/>
                  </p:cNvSpPr>
                  <p:nvPr/>
                </p:nvSpPr>
                <p:spPr bwMode="auto">
                  <a:xfrm>
                    <a:off x="3414713" y="3549650"/>
                    <a:ext cx="74613" cy="74613"/>
                  </a:xfrm>
                  <a:custGeom>
                    <a:avLst/>
                    <a:gdLst>
                      <a:gd name="T0" fmla="*/ 24 w 47"/>
                      <a:gd name="T1" fmla="*/ 0 h 47"/>
                      <a:gd name="T2" fmla="*/ 24 w 47"/>
                      <a:gd name="T3" fmla="*/ 0 h 47"/>
                      <a:gd name="T4" fmla="*/ 19 w 47"/>
                      <a:gd name="T5" fmla="*/ 0 h 47"/>
                      <a:gd name="T6" fmla="*/ 15 w 47"/>
                      <a:gd name="T7" fmla="*/ 2 h 47"/>
                      <a:gd name="T8" fmla="*/ 11 w 47"/>
                      <a:gd name="T9" fmla="*/ 4 h 47"/>
                      <a:gd name="T10" fmla="*/ 7 w 47"/>
                      <a:gd name="T11" fmla="*/ 6 h 47"/>
                      <a:gd name="T12" fmla="*/ 4 w 47"/>
                      <a:gd name="T13" fmla="*/ 10 h 47"/>
                      <a:gd name="T14" fmla="*/ 2 w 47"/>
                      <a:gd name="T15" fmla="*/ 14 h 47"/>
                      <a:gd name="T16" fmla="*/ 1 w 47"/>
                      <a:gd name="T17" fmla="*/ 19 h 47"/>
                      <a:gd name="T18" fmla="*/ 0 w 47"/>
                      <a:gd name="T19" fmla="*/ 23 h 47"/>
                      <a:gd name="T20" fmla="*/ 0 w 47"/>
                      <a:gd name="T21" fmla="*/ 23 h 47"/>
                      <a:gd name="T22" fmla="*/ 1 w 47"/>
                      <a:gd name="T23" fmla="*/ 28 h 47"/>
                      <a:gd name="T24" fmla="*/ 2 w 47"/>
                      <a:gd name="T25" fmla="*/ 33 h 47"/>
                      <a:gd name="T26" fmla="*/ 4 w 47"/>
                      <a:gd name="T27" fmla="*/ 36 h 47"/>
                      <a:gd name="T28" fmla="*/ 7 w 47"/>
                      <a:gd name="T29" fmla="*/ 41 h 47"/>
                      <a:gd name="T30" fmla="*/ 11 w 47"/>
                      <a:gd name="T31" fmla="*/ 43 h 47"/>
                      <a:gd name="T32" fmla="*/ 15 w 47"/>
                      <a:gd name="T33" fmla="*/ 45 h 47"/>
                      <a:gd name="T34" fmla="*/ 19 w 47"/>
                      <a:gd name="T35" fmla="*/ 47 h 47"/>
                      <a:gd name="T36" fmla="*/ 24 w 47"/>
                      <a:gd name="T37" fmla="*/ 47 h 47"/>
                      <a:gd name="T38" fmla="*/ 24 w 47"/>
                      <a:gd name="T39" fmla="*/ 47 h 47"/>
                      <a:gd name="T40" fmla="*/ 29 w 47"/>
                      <a:gd name="T41" fmla="*/ 47 h 47"/>
                      <a:gd name="T42" fmla="*/ 33 w 47"/>
                      <a:gd name="T43" fmla="*/ 45 h 47"/>
                      <a:gd name="T44" fmla="*/ 38 w 47"/>
                      <a:gd name="T45" fmla="*/ 43 h 47"/>
                      <a:gd name="T46" fmla="*/ 41 w 47"/>
                      <a:gd name="T47" fmla="*/ 41 h 47"/>
                      <a:gd name="T48" fmla="*/ 44 w 47"/>
                      <a:gd name="T49" fmla="*/ 36 h 47"/>
                      <a:gd name="T50" fmla="*/ 46 w 47"/>
                      <a:gd name="T51" fmla="*/ 33 h 47"/>
                      <a:gd name="T52" fmla="*/ 47 w 47"/>
                      <a:gd name="T53" fmla="*/ 28 h 47"/>
                      <a:gd name="T54" fmla="*/ 47 w 47"/>
                      <a:gd name="T55" fmla="*/ 23 h 47"/>
                      <a:gd name="T56" fmla="*/ 47 w 47"/>
                      <a:gd name="T57" fmla="*/ 23 h 47"/>
                      <a:gd name="T58" fmla="*/ 47 w 47"/>
                      <a:gd name="T59" fmla="*/ 19 h 47"/>
                      <a:gd name="T60" fmla="*/ 46 w 47"/>
                      <a:gd name="T61" fmla="*/ 14 h 47"/>
                      <a:gd name="T62" fmla="*/ 44 w 47"/>
                      <a:gd name="T63" fmla="*/ 10 h 47"/>
                      <a:gd name="T64" fmla="*/ 41 w 47"/>
                      <a:gd name="T65" fmla="*/ 6 h 47"/>
                      <a:gd name="T66" fmla="*/ 38 w 47"/>
                      <a:gd name="T67" fmla="*/ 4 h 47"/>
                      <a:gd name="T68" fmla="*/ 33 w 47"/>
                      <a:gd name="T69" fmla="*/ 2 h 47"/>
                      <a:gd name="T70" fmla="*/ 29 w 47"/>
                      <a:gd name="T71" fmla="*/ 0 h 47"/>
                      <a:gd name="T72" fmla="*/ 24 w 47"/>
                      <a:gd name="T73" fmla="*/ 0 h 47"/>
                      <a:gd name="T74" fmla="*/ 24 w 47"/>
                      <a:gd name="T75" fmla="*/ 0 h 47"/>
                      <a:gd name="T76" fmla="*/ 24 w 47"/>
                      <a:gd name="T77" fmla="*/ 33 h 47"/>
                      <a:gd name="T78" fmla="*/ 24 w 47"/>
                      <a:gd name="T79" fmla="*/ 33 h 47"/>
                      <a:gd name="T80" fmla="*/ 20 w 47"/>
                      <a:gd name="T81" fmla="*/ 32 h 47"/>
                      <a:gd name="T82" fmla="*/ 17 w 47"/>
                      <a:gd name="T83" fmla="*/ 30 h 47"/>
                      <a:gd name="T84" fmla="*/ 15 w 47"/>
                      <a:gd name="T85" fmla="*/ 27 h 47"/>
                      <a:gd name="T86" fmla="*/ 15 w 47"/>
                      <a:gd name="T87" fmla="*/ 23 h 47"/>
                      <a:gd name="T88" fmla="*/ 15 w 47"/>
                      <a:gd name="T89" fmla="*/ 23 h 47"/>
                      <a:gd name="T90" fmla="*/ 15 w 47"/>
                      <a:gd name="T91" fmla="*/ 20 h 47"/>
                      <a:gd name="T92" fmla="*/ 17 w 47"/>
                      <a:gd name="T93" fmla="*/ 17 h 47"/>
                      <a:gd name="T94" fmla="*/ 20 w 47"/>
                      <a:gd name="T95" fmla="*/ 15 h 47"/>
                      <a:gd name="T96" fmla="*/ 24 w 47"/>
                      <a:gd name="T97" fmla="*/ 14 h 47"/>
                      <a:gd name="T98" fmla="*/ 24 w 47"/>
                      <a:gd name="T99" fmla="*/ 14 h 47"/>
                      <a:gd name="T100" fmla="*/ 28 w 47"/>
                      <a:gd name="T101" fmla="*/ 15 h 47"/>
                      <a:gd name="T102" fmla="*/ 31 w 47"/>
                      <a:gd name="T103" fmla="*/ 17 h 47"/>
                      <a:gd name="T104" fmla="*/ 33 w 47"/>
                      <a:gd name="T105" fmla="*/ 20 h 47"/>
                      <a:gd name="T106" fmla="*/ 33 w 47"/>
                      <a:gd name="T107" fmla="*/ 23 h 47"/>
                      <a:gd name="T108" fmla="*/ 33 w 47"/>
                      <a:gd name="T109" fmla="*/ 23 h 47"/>
                      <a:gd name="T110" fmla="*/ 33 w 47"/>
                      <a:gd name="T111" fmla="*/ 27 h 47"/>
                      <a:gd name="T112" fmla="*/ 31 w 47"/>
                      <a:gd name="T113" fmla="*/ 30 h 47"/>
                      <a:gd name="T114" fmla="*/ 28 w 47"/>
                      <a:gd name="T115" fmla="*/ 32 h 47"/>
                      <a:gd name="T116" fmla="*/ 24 w 47"/>
                      <a:gd name="T117" fmla="*/ 33 h 47"/>
                      <a:gd name="T118" fmla="*/ 24 w 47"/>
                      <a:gd name="T119" fmla="*/ 33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47" h="47">
                        <a:moveTo>
                          <a:pt x="24" y="0"/>
                        </a:moveTo>
                        <a:lnTo>
                          <a:pt x="24" y="0"/>
                        </a:lnTo>
                        <a:lnTo>
                          <a:pt x="19" y="0"/>
                        </a:lnTo>
                        <a:lnTo>
                          <a:pt x="15" y="2"/>
                        </a:lnTo>
                        <a:lnTo>
                          <a:pt x="11" y="4"/>
                        </a:lnTo>
                        <a:lnTo>
                          <a:pt x="7" y="6"/>
                        </a:lnTo>
                        <a:lnTo>
                          <a:pt x="4" y="10"/>
                        </a:lnTo>
                        <a:lnTo>
                          <a:pt x="2" y="14"/>
                        </a:lnTo>
                        <a:lnTo>
                          <a:pt x="1" y="19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lnTo>
                          <a:pt x="1" y="28"/>
                        </a:lnTo>
                        <a:lnTo>
                          <a:pt x="2" y="33"/>
                        </a:lnTo>
                        <a:lnTo>
                          <a:pt x="4" y="36"/>
                        </a:lnTo>
                        <a:lnTo>
                          <a:pt x="7" y="41"/>
                        </a:lnTo>
                        <a:lnTo>
                          <a:pt x="11" y="43"/>
                        </a:lnTo>
                        <a:lnTo>
                          <a:pt x="15" y="45"/>
                        </a:lnTo>
                        <a:lnTo>
                          <a:pt x="19" y="47"/>
                        </a:lnTo>
                        <a:lnTo>
                          <a:pt x="24" y="47"/>
                        </a:lnTo>
                        <a:lnTo>
                          <a:pt x="24" y="47"/>
                        </a:lnTo>
                        <a:lnTo>
                          <a:pt x="29" y="47"/>
                        </a:lnTo>
                        <a:lnTo>
                          <a:pt x="33" y="45"/>
                        </a:lnTo>
                        <a:lnTo>
                          <a:pt x="38" y="43"/>
                        </a:lnTo>
                        <a:lnTo>
                          <a:pt x="41" y="41"/>
                        </a:lnTo>
                        <a:lnTo>
                          <a:pt x="44" y="36"/>
                        </a:lnTo>
                        <a:lnTo>
                          <a:pt x="46" y="33"/>
                        </a:lnTo>
                        <a:lnTo>
                          <a:pt x="47" y="28"/>
                        </a:lnTo>
                        <a:lnTo>
                          <a:pt x="47" y="23"/>
                        </a:lnTo>
                        <a:lnTo>
                          <a:pt x="47" y="23"/>
                        </a:lnTo>
                        <a:lnTo>
                          <a:pt x="47" y="19"/>
                        </a:lnTo>
                        <a:lnTo>
                          <a:pt x="46" y="14"/>
                        </a:lnTo>
                        <a:lnTo>
                          <a:pt x="44" y="10"/>
                        </a:lnTo>
                        <a:lnTo>
                          <a:pt x="41" y="6"/>
                        </a:lnTo>
                        <a:lnTo>
                          <a:pt x="38" y="4"/>
                        </a:lnTo>
                        <a:lnTo>
                          <a:pt x="33" y="2"/>
                        </a:lnTo>
                        <a:lnTo>
                          <a:pt x="29" y="0"/>
                        </a:lnTo>
                        <a:lnTo>
                          <a:pt x="24" y="0"/>
                        </a:lnTo>
                        <a:lnTo>
                          <a:pt x="24" y="0"/>
                        </a:lnTo>
                        <a:close/>
                        <a:moveTo>
                          <a:pt x="24" y="33"/>
                        </a:moveTo>
                        <a:lnTo>
                          <a:pt x="24" y="33"/>
                        </a:lnTo>
                        <a:lnTo>
                          <a:pt x="20" y="32"/>
                        </a:lnTo>
                        <a:lnTo>
                          <a:pt x="17" y="30"/>
                        </a:lnTo>
                        <a:lnTo>
                          <a:pt x="15" y="27"/>
                        </a:lnTo>
                        <a:lnTo>
                          <a:pt x="15" y="23"/>
                        </a:lnTo>
                        <a:lnTo>
                          <a:pt x="15" y="23"/>
                        </a:lnTo>
                        <a:lnTo>
                          <a:pt x="15" y="20"/>
                        </a:lnTo>
                        <a:lnTo>
                          <a:pt x="17" y="17"/>
                        </a:lnTo>
                        <a:lnTo>
                          <a:pt x="20" y="15"/>
                        </a:lnTo>
                        <a:lnTo>
                          <a:pt x="24" y="14"/>
                        </a:lnTo>
                        <a:lnTo>
                          <a:pt x="24" y="14"/>
                        </a:lnTo>
                        <a:lnTo>
                          <a:pt x="28" y="15"/>
                        </a:lnTo>
                        <a:lnTo>
                          <a:pt x="31" y="17"/>
                        </a:lnTo>
                        <a:lnTo>
                          <a:pt x="33" y="20"/>
                        </a:lnTo>
                        <a:lnTo>
                          <a:pt x="33" y="23"/>
                        </a:lnTo>
                        <a:lnTo>
                          <a:pt x="33" y="23"/>
                        </a:lnTo>
                        <a:lnTo>
                          <a:pt x="33" y="27"/>
                        </a:lnTo>
                        <a:lnTo>
                          <a:pt x="31" y="30"/>
                        </a:lnTo>
                        <a:lnTo>
                          <a:pt x="28" y="32"/>
                        </a:lnTo>
                        <a:lnTo>
                          <a:pt x="24" y="33"/>
                        </a:lnTo>
                        <a:lnTo>
                          <a:pt x="24" y="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cs typeface="+mn-cs"/>
                    </a:endParaRPr>
                  </a:p>
                </p:txBody>
              </p:sp>
              <p:sp>
                <p:nvSpPr>
                  <p:cNvPr id="21" name="Freeform 58"/>
                  <p:cNvSpPr/>
                  <p:nvPr/>
                </p:nvSpPr>
                <p:spPr bwMode="auto">
                  <a:xfrm>
                    <a:off x="2921000" y="3421063"/>
                    <a:ext cx="165100" cy="163513"/>
                  </a:xfrm>
                  <a:custGeom>
                    <a:avLst/>
                    <a:gdLst>
                      <a:gd name="T0" fmla="*/ 104 w 104"/>
                      <a:gd name="T1" fmla="*/ 14 h 103"/>
                      <a:gd name="T2" fmla="*/ 104 w 104"/>
                      <a:gd name="T3" fmla="*/ 0 h 103"/>
                      <a:gd name="T4" fmla="*/ 104 w 104"/>
                      <a:gd name="T5" fmla="*/ 0 h 103"/>
                      <a:gd name="T6" fmla="*/ 93 w 104"/>
                      <a:gd name="T7" fmla="*/ 0 h 103"/>
                      <a:gd name="T8" fmla="*/ 83 w 104"/>
                      <a:gd name="T9" fmla="*/ 2 h 103"/>
                      <a:gd name="T10" fmla="*/ 73 w 104"/>
                      <a:gd name="T11" fmla="*/ 4 h 103"/>
                      <a:gd name="T12" fmla="*/ 64 w 104"/>
                      <a:gd name="T13" fmla="*/ 7 h 103"/>
                      <a:gd name="T14" fmla="*/ 54 w 104"/>
                      <a:gd name="T15" fmla="*/ 11 h 103"/>
                      <a:gd name="T16" fmla="*/ 45 w 104"/>
                      <a:gd name="T17" fmla="*/ 17 h 103"/>
                      <a:gd name="T18" fmla="*/ 38 w 104"/>
                      <a:gd name="T19" fmla="*/ 23 h 103"/>
                      <a:gd name="T20" fmla="*/ 30 w 104"/>
                      <a:gd name="T21" fmla="*/ 30 h 103"/>
                      <a:gd name="T22" fmla="*/ 24 w 104"/>
                      <a:gd name="T23" fmla="*/ 37 h 103"/>
                      <a:gd name="T24" fmla="*/ 17 w 104"/>
                      <a:gd name="T25" fmla="*/ 45 h 103"/>
                      <a:gd name="T26" fmla="*/ 13 w 104"/>
                      <a:gd name="T27" fmla="*/ 54 h 103"/>
                      <a:gd name="T28" fmla="*/ 7 w 104"/>
                      <a:gd name="T29" fmla="*/ 62 h 103"/>
                      <a:gd name="T30" fmla="*/ 4 w 104"/>
                      <a:gd name="T31" fmla="*/ 72 h 103"/>
                      <a:gd name="T32" fmla="*/ 2 w 104"/>
                      <a:gd name="T33" fmla="*/ 82 h 103"/>
                      <a:gd name="T34" fmla="*/ 0 w 104"/>
                      <a:gd name="T35" fmla="*/ 92 h 103"/>
                      <a:gd name="T36" fmla="*/ 0 w 104"/>
                      <a:gd name="T37" fmla="*/ 103 h 103"/>
                      <a:gd name="T38" fmla="*/ 14 w 104"/>
                      <a:gd name="T39" fmla="*/ 103 h 103"/>
                      <a:gd name="T40" fmla="*/ 14 w 104"/>
                      <a:gd name="T41" fmla="*/ 103 h 103"/>
                      <a:gd name="T42" fmla="*/ 14 w 104"/>
                      <a:gd name="T43" fmla="*/ 94 h 103"/>
                      <a:gd name="T44" fmla="*/ 16 w 104"/>
                      <a:gd name="T45" fmla="*/ 85 h 103"/>
                      <a:gd name="T46" fmla="*/ 18 w 104"/>
                      <a:gd name="T47" fmla="*/ 76 h 103"/>
                      <a:gd name="T48" fmla="*/ 21 w 104"/>
                      <a:gd name="T49" fmla="*/ 68 h 103"/>
                      <a:gd name="T50" fmla="*/ 25 w 104"/>
                      <a:gd name="T51" fmla="*/ 60 h 103"/>
                      <a:gd name="T52" fmla="*/ 29 w 104"/>
                      <a:gd name="T53" fmla="*/ 53 h 103"/>
                      <a:gd name="T54" fmla="*/ 34 w 104"/>
                      <a:gd name="T55" fmla="*/ 46 h 103"/>
                      <a:gd name="T56" fmla="*/ 40 w 104"/>
                      <a:gd name="T57" fmla="*/ 40 h 103"/>
                      <a:gd name="T58" fmla="*/ 46 w 104"/>
                      <a:gd name="T59" fmla="*/ 34 h 103"/>
                      <a:gd name="T60" fmla="*/ 54 w 104"/>
                      <a:gd name="T61" fmla="*/ 29 h 103"/>
                      <a:gd name="T62" fmla="*/ 61 w 104"/>
                      <a:gd name="T63" fmla="*/ 24 h 103"/>
                      <a:gd name="T64" fmla="*/ 69 w 104"/>
                      <a:gd name="T65" fmla="*/ 20 h 103"/>
                      <a:gd name="T66" fmla="*/ 77 w 104"/>
                      <a:gd name="T67" fmla="*/ 17 h 103"/>
                      <a:gd name="T68" fmla="*/ 85 w 104"/>
                      <a:gd name="T69" fmla="*/ 15 h 103"/>
                      <a:gd name="T70" fmla="*/ 95 w 104"/>
                      <a:gd name="T71" fmla="*/ 14 h 103"/>
                      <a:gd name="T72" fmla="*/ 104 w 104"/>
                      <a:gd name="T73" fmla="*/ 14 h 103"/>
                      <a:gd name="T74" fmla="*/ 104 w 104"/>
                      <a:gd name="T75" fmla="*/ 14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04" h="103">
                        <a:moveTo>
                          <a:pt x="104" y="14"/>
                        </a:moveTo>
                        <a:lnTo>
                          <a:pt x="104" y="0"/>
                        </a:lnTo>
                        <a:lnTo>
                          <a:pt x="104" y="0"/>
                        </a:lnTo>
                        <a:lnTo>
                          <a:pt x="93" y="0"/>
                        </a:lnTo>
                        <a:lnTo>
                          <a:pt x="83" y="2"/>
                        </a:lnTo>
                        <a:lnTo>
                          <a:pt x="73" y="4"/>
                        </a:lnTo>
                        <a:lnTo>
                          <a:pt x="64" y="7"/>
                        </a:lnTo>
                        <a:lnTo>
                          <a:pt x="54" y="11"/>
                        </a:lnTo>
                        <a:lnTo>
                          <a:pt x="45" y="17"/>
                        </a:lnTo>
                        <a:lnTo>
                          <a:pt x="38" y="23"/>
                        </a:lnTo>
                        <a:lnTo>
                          <a:pt x="30" y="30"/>
                        </a:lnTo>
                        <a:lnTo>
                          <a:pt x="24" y="37"/>
                        </a:lnTo>
                        <a:lnTo>
                          <a:pt x="17" y="45"/>
                        </a:lnTo>
                        <a:lnTo>
                          <a:pt x="13" y="54"/>
                        </a:lnTo>
                        <a:lnTo>
                          <a:pt x="7" y="62"/>
                        </a:lnTo>
                        <a:lnTo>
                          <a:pt x="4" y="72"/>
                        </a:lnTo>
                        <a:lnTo>
                          <a:pt x="2" y="82"/>
                        </a:lnTo>
                        <a:lnTo>
                          <a:pt x="0" y="92"/>
                        </a:lnTo>
                        <a:lnTo>
                          <a:pt x="0" y="103"/>
                        </a:lnTo>
                        <a:lnTo>
                          <a:pt x="14" y="103"/>
                        </a:lnTo>
                        <a:lnTo>
                          <a:pt x="14" y="103"/>
                        </a:lnTo>
                        <a:lnTo>
                          <a:pt x="14" y="94"/>
                        </a:lnTo>
                        <a:lnTo>
                          <a:pt x="16" y="85"/>
                        </a:lnTo>
                        <a:lnTo>
                          <a:pt x="18" y="76"/>
                        </a:lnTo>
                        <a:lnTo>
                          <a:pt x="21" y="68"/>
                        </a:lnTo>
                        <a:lnTo>
                          <a:pt x="25" y="60"/>
                        </a:lnTo>
                        <a:lnTo>
                          <a:pt x="29" y="53"/>
                        </a:lnTo>
                        <a:lnTo>
                          <a:pt x="34" y="46"/>
                        </a:lnTo>
                        <a:lnTo>
                          <a:pt x="40" y="40"/>
                        </a:lnTo>
                        <a:lnTo>
                          <a:pt x="46" y="34"/>
                        </a:lnTo>
                        <a:lnTo>
                          <a:pt x="54" y="29"/>
                        </a:lnTo>
                        <a:lnTo>
                          <a:pt x="61" y="24"/>
                        </a:lnTo>
                        <a:lnTo>
                          <a:pt x="69" y="20"/>
                        </a:lnTo>
                        <a:lnTo>
                          <a:pt x="77" y="17"/>
                        </a:lnTo>
                        <a:lnTo>
                          <a:pt x="85" y="15"/>
                        </a:lnTo>
                        <a:lnTo>
                          <a:pt x="95" y="14"/>
                        </a:lnTo>
                        <a:lnTo>
                          <a:pt x="104" y="14"/>
                        </a:lnTo>
                        <a:lnTo>
                          <a:pt x="104" y="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5" name="Arc 6"/>
            <p:cNvSpPr/>
            <p:nvPr/>
          </p:nvSpPr>
          <p:spPr>
            <a:xfrm rot="5400000" flipV="1">
              <a:off x="2521170" y="1692518"/>
              <a:ext cx="4022239" cy="4022239"/>
            </a:xfrm>
            <a:prstGeom prst="arc">
              <a:avLst>
                <a:gd name="adj1" fmla="val 3564696"/>
                <a:gd name="adj2" fmla="val 4722046"/>
              </a:avLst>
            </a:prstGeom>
            <a:noFill/>
            <a:ln w="12700">
              <a:solidFill>
                <a:schemeClr val="accent1"/>
              </a:solidFill>
              <a:headEnd type="oval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36" name="Arc 6"/>
            <p:cNvSpPr/>
            <p:nvPr/>
          </p:nvSpPr>
          <p:spPr>
            <a:xfrm rot="5400000" flipV="1">
              <a:off x="2521170" y="1692518"/>
              <a:ext cx="4022239" cy="4022239"/>
            </a:xfrm>
            <a:prstGeom prst="arc">
              <a:avLst>
                <a:gd name="adj1" fmla="val 432948"/>
                <a:gd name="adj2" fmla="val 2146174"/>
              </a:avLst>
            </a:prstGeom>
            <a:noFill/>
            <a:ln w="12700">
              <a:solidFill>
                <a:schemeClr val="accent1"/>
              </a:solidFill>
              <a:headEnd type="oval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37" name="Arc 6"/>
            <p:cNvSpPr/>
            <p:nvPr/>
          </p:nvSpPr>
          <p:spPr>
            <a:xfrm rot="5400000" flipV="1">
              <a:off x="2521170" y="1692518"/>
              <a:ext cx="4022239" cy="4022239"/>
            </a:xfrm>
            <a:prstGeom prst="arc">
              <a:avLst>
                <a:gd name="adj1" fmla="val 6008777"/>
                <a:gd name="adj2" fmla="val 7265912"/>
              </a:avLst>
            </a:prstGeom>
            <a:noFill/>
            <a:ln w="12700">
              <a:solidFill>
                <a:schemeClr val="accent1"/>
              </a:solidFill>
              <a:headEnd type="oval"/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chemeClr val="accent1"/>
          </a:solidFill>
        </p:grpSpPr>
        <p:sp>
          <p:nvSpPr>
            <p:cNvPr id="39" name="等腰三角形 38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1033263" y="409286"/>
            <a:ext cx="4754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背景：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鸿雁全球卫星星座通信系统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9" y="4431668"/>
            <a:ext cx="4589275" cy="152154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025889" y="409784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背景：未来的趋势总结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4294967295"/>
          </p:nvPr>
        </p:nvGraphicFramePr>
        <p:xfrm>
          <a:off x="4224020" y="1602105"/>
          <a:ext cx="6094095" cy="4351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2" descr="https://gimg2.baidu.com/image_search/src=http%3A%2F%2F5b0988e595225.cdn.sohucs.com%2Fimages%2F20200320%2F296642575c0c40fb9c10e317f588c692.jpeg&amp;refer=http%3A%2F%2F5b0988e595225.cdn.sohucs.com&amp;app=2002&amp;size=f9999,10000&amp;q=a80&amp;n=0&amp;g=0n&amp;fmt=jpeg?sec=1627443512&amp;t=776025274206ad378906bbd8bfb8e19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64" t="5867" r="14410" b="4245"/>
          <a:stretch>
            <a:fillRect/>
          </a:stretch>
        </p:blipFill>
        <p:spPr bwMode="auto">
          <a:xfrm>
            <a:off x="9406416" y="2480174"/>
            <a:ext cx="2250367" cy="233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gimg2.baidu.com/image_search/src=http%3A%2F%2Fradars.ie.ac.cn%2FfileLDXB%2Fjournal%2Farticle%2Fldxb%2F2019%2F6%2FPIC%2FR19097-8_mini.jpg&amp;refer=http%3A%2F%2Fradars.ie.ac.cn&amp;app=2002&amp;size=f9999,10000&amp;q=a80&amp;n=0&amp;g=0n&amp;fmt=jpeg?sec=1627741158&amp;t=5f7dafb3229baa02918002900789f5b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45" y="1581572"/>
            <a:ext cx="4298802" cy="179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1694" y="877611"/>
            <a:ext cx="10690013" cy="4961231"/>
            <a:chOff x="201694" y="877611"/>
            <a:chExt cx="10690013" cy="4961231"/>
          </a:xfrm>
        </p:grpSpPr>
        <p:grpSp>
          <p:nvGrpSpPr>
            <p:cNvPr id="4" name="组合 3"/>
            <p:cNvGrpSpPr/>
            <p:nvPr/>
          </p:nvGrpSpPr>
          <p:grpSpPr>
            <a:xfrm rot="5400000">
              <a:off x="747730" y="331575"/>
              <a:ext cx="787878" cy="1879950"/>
              <a:chOff x="8874604" y="4540797"/>
              <a:chExt cx="787878" cy="1879950"/>
            </a:xfrm>
            <a:solidFill>
              <a:schemeClr val="tx1">
                <a:lumMod val="50000"/>
                <a:lumOff val="50000"/>
                <a:alpha val="12000"/>
              </a:schemeClr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8874604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9059427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244250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429218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9614042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8874604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059427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244250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9429218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9614042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8874604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059427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244250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429218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614042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874604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059427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9244250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9429218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614042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874604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9059427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244250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9429218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9614042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874604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9059427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9244250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9429218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614042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8874604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059427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244250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9429218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614042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8874604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059427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9244250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429218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9614042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874604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9059427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9244250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9429218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9614042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874604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9059427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9244250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9429218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9614042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60400" y="1019158"/>
              <a:ext cx="5147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主要内容</a:t>
              </a:r>
              <a:endParaRPr kumimoji="0" lang="en-US" altLang="zh-CN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20679" y="2031112"/>
              <a:ext cx="5087685" cy="369332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>
                <a:buSzPct val="25000"/>
              </a:pPr>
              <a:r>
                <a:rPr lang="zh-CN" altLang="en-US" b="1" dirty="0">
                  <a:solidFill>
                    <a:schemeClr val="accent1"/>
                  </a:solidFill>
                </a:rPr>
                <a:t>天基网络与天基计算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109829" y="2972361"/>
              <a:ext cx="4346375" cy="923330"/>
              <a:chOff x="1109829" y="2693756"/>
              <a:chExt cx="4346375" cy="92333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bg1">
                        <a:lumMod val="85000"/>
                      </a:schemeClr>
                    </a:solidFill>
                  </a:rPr>
                  <a:t>01</a:t>
                </a:r>
                <a:endParaRPr lang="zh-CN" altLang="en-US" sz="5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chemeClr val="bg1">
                        <a:lumMod val="85000"/>
                      </a:schemeClr>
                    </a:solidFill>
                  </a:rPr>
                  <a:t>背景介绍</a:t>
                </a:r>
                <a:endParaRPr lang="en-US" altLang="zh-CN" sz="2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545332" y="2972361"/>
              <a:ext cx="4346375" cy="923330"/>
              <a:chOff x="1109829" y="2693756"/>
              <a:chExt cx="4346375" cy="92333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rgbClr val="0070C0"/>
                    </a:solidFill>
                  </a:rPr>
                  <a:t>02</a:t>
                </a:r>
                <a:endParaRPr lang="zh-CN" altLang="en-US" sz="5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rgbClr val="0070C0"/>
                    </a:solidFill>
                  </a:rPr>
                  <a:t>研究内容</a:t>
                </a:r>
                <a:endParaRPr lang="en-US" altLang="zh-CN" sz="28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1109829" y="4915512"/>
              <a:ext cx="4346375" cy="923330"/>
              <a:chOff x="1109829" y="2693756"/>
              <a:chExt cx="4346375" cy="92333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tx1"/>
                    </a:solidFill>
                  </a:rPr>
                  <a:t>03</a:t>
                </a:r>
                <a:endParaRPr lang="zh-CN" altLang="en-US" sz="5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/>
                  <a:t>研究计划</a:t>
                </a:r>
                <a:endParaRPr lang="en-US" altLang="zh-CN" sz="2800" b="1" dirty="0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545332" y="4915512"/>
              <a:ext cx="4346375" cy="923330"/>
              <a:chOff x="1109829" y="2693756"/>
              <a:chExt cx="4346375" cy="92333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tx1"/>
                    </a:solidFill>
                  </a:rPr>
                  <a:t>04</a:t>
                </a:r>
                <a:endParaRPr lang="zh-CN" altLang="en-US" sz="5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dirty="0"/>
                  <a:t>研究基础</a:t>
                </a:r>
                <a:endParaRPr lang="en-US" altLang="zh-CN" sz="2800" b="1" dirty="0"/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gimg2.baidu.com/image_search/src=http%3A%2F%2Fnews.cableabc.com%2Fccqi2%2Fuserfiles%2Fimages%2F20200701082123123.jpg&amp;refer=http%3A%2F%2Fnews.cableabc.com&amp;app=2002&amp;size=f9999,10000&amp;q=a80&amp;n=0&amp;g=0n&amp;fmt=jpeg?sec=1627788123&amp;t=fb8441382ecb87db09acb0421257b6d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" y="1476939"/>
            <a:ext cx="3534003" cy="261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13080" y="605155"/>
            <a:ext cx="4525010" cy="578485"/>
          </a:xfrm>
        </p:spPr>
        <p:txBody>
          <a:bodyPr>
            <a:noAutofit/>
          </a:bodyPr>
          <a:lstStyle/>
          <a:p>
            <a:r>
              <a:rPr lang="zh-CN" altLang="en-US" sz="3200" b="1" dirty="0"/>
              <a:t>研究内容</a:t>
            </a:r>
          </a:p>
        </p:txBody>
      </p:sp>
      <p:sp>
        <p:nvSpPr>
          <p:cNvPr id="8" name="矩形 7"/>
          <p:cNvSpPr/>
          <p:nvPr/>
        </p:nvSpPr>
        <p:spPr>
          <a:xfrm>
            <a:off x="550863" y="4049236"/>
            <a:ext cx="3534004" cy="6991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天基混联网络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46461" y="4050636"/>
            <a:ext cx="3534004" cy="69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天基边缘计算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102" name="Picture 6" descr="https://gimg2.baidu.com/image_search/src=http%3A%2F%2F5b0988e595225.cdn.sohucs.com%2Fimages%2F20190322%2F7b7a3a2f548d41128d82b83926a6dc54.jpeg&amp;refer=http%3A%2F%2F5b0988e595225.cdn.sohucs.com&amp;app=2002&amp;size=f9999,10000&amp;q=a80&amp;n=0&amp;g=0n&amp;fmt=jpeg?sec=1627788470&amp;t=8edb702cf01ff0d01bad9d2ea71b28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459" y="1476938"/>
            <a:ext cx="3534003" cy="257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gimg2.baidu.com/image_search/src=http%3A%2F%2Fimg.mp.sohu.com%2Fupload%2F20170615%2Faa32d4de7c2443e2b05a9390376cc01d_th.png&amp;refer=http%3A%2F%2Fimg.mp.sohu.com&amp;app=2002&amp;size=f9999,10000&amp;q=a80&amp;n=0&amp;g=0n&amp;fmt=jpeg?sec=1627788675&amp;t=b328192cd8e4c6e41b15bfddc1b5835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t="3271" r="2134"/>
          <a:stretch>
            <a:fillRect/>
          </a:stretch>
        </p:blipFill>
        <p:spPr bwMode="auto">
          <a:xfrm>
            <a:off x="8142054" y="1476937"/>
            <a:ext cx="3534003" cy="261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8142059" y="4049236"/>
            <a:ext cx="3534004" cy="6977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天基示范应用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3297" y="4978573"/>
            <a:ext cx="3534003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构建全天候、可抗毁的天基混联网络，将网络覆盖能力延申至外太空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75883" y="4978573"/>
            <a:ext cx="353400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平台层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在天基建立边缘计算平台，将计算能力向外太空延申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82310" y="4978573"/>
            <a:ext cx="353400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在天基建立深度学习应用，将人工智能向外太空延申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1026795" y="414020"/>
            <a:ext cx="3350895" cy="649605"/>
          </a:xfrm>
          <a:prstGeom prst="rect">
            <a:avLst/>
          </a:prstGeom>
        </p:spPr>
        <p:txBody>
          <a:bodyPr/>
          <a:lstStyle>
            <a:lvl1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2pPr>
            <a:lvl3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3pPr>
            <a:lvl4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4pPr>
            <a:lvl5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5pPr>
            <a:lvl6pPr marL="8191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12763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7335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21907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网络层</a:t>
            </a:r>
            <a:r>
              <a:rPr lang="en-US" altLang="zh-CN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-</a:t>
            </a: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天基网络架构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6" y="910411"/>
            <a:ext cx="4545559" cy="6120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96360" y="1452055"/>
            <a:ext cx="6184490" cy="14763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天基信息网：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、同步轨道多星之间组成一个专有网络，可以实现计算资源、存储资源的统一管理；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、同步轨道卫星具备较强的通信能力、计算能力、存储能力。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96360" y="3237826"/>
            <a:ext cx="6184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各类业务星、航天器与天基信息港直接通信，将数据传送到天基信息港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96360" y="4318158"/>
            <a:ext cx="6184490" cy="14763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天基接入网：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、低轨道卫星组成星链，可以成为军民两用网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、天基接入网既可以与地面网络互联，实现快速的跨地域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洲际的通信；也可以接入到天基信息港，提供地面终端与天基信息港的通信传输。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20" name="等腰三角形 19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961390" y="400685"/>
            <a:ext cx="3985895" cy="648970"/>
          </a:xfrm>
          <a:prstGeom prst="rect">
            <a:avLst/>
          </a:prstGeom>
        </p:spPr>
        <p:txBody>
          <a:bodyPr/>
          <a:lstStyle>
            <a:lvl1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2pPr>
            <a:lvl3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3pPr>
            <a:lvl4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4pPr>
            <a:lvl5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5pPr>
            <a:lvl6pPr marL="8191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12763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7335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21907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网络层</a:t>
            </a:r>
            <a:r>
              <a:rPr lang="en-US" altLang="zh-CN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空间网络协议栈</a:t>
            </a:r>
          </a:p>
        </p:txBody>
      </p:sp>
      <p:sp>
        <p:nvSpPr>
          <p:cNvPr id="11" name="矩形 10"/>
          <p:cNvSpPr/>
          <p:nvPr/>
        </p:nvSpPr>
        <p:spPr>
          <a:xfrm>
            <a:off x="282361" y="1274561"/>
            <a:ext cx="1431207" cy="963097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应用层</a:t>
            </a:r>
          </a:p>
        </p:txBody>
      </p:sp>
      <p:sp>
        <p:nvSpPr>
          <p:cNvPr id="12" name="矩形 11"/>
          <p:cNvSpPr/>
          <p:nvPr/>
        </p:nvSpPr>
        <p:spPr>
          <a:xfrm>
            <a:off x="2114551" y="1274561"/>
            <a:ext cx="2735580" cy="414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CFDP</a:t>
            </a:r>
          </a:p>
        </p:txBody>
      </p:sp>
      <p:sp>
        <p:nvSpPr>
          <p:cNvPr id="13" name="矩形 12"/>
          <p:cNvSpPr/>
          <p:nvPr/>
        </p:nvSpPr>
        <p:spPr>
          <a:xfrm>
            <a:off x="3257549" y="1899533"/>
            <a:ext cx="1571625" cy="414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DTN Bundle</a:t>
            </a:r>
          </a:p>
        </p:txBody>
      </p:sp>
      <p:sp>
        <p:nvSpPr>
          <p:cNvPr id="14" name="矩形 13"/>
          <p:cNvSpPr/>
          <p:nvPr/>
        </p:nvSpPr>
        <p:spPr>
          <a:xfrm>
            <a:off x="282365" y="2505717"/>
            <a:ext cx="1431207" cy="496436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传输层</a:t>
            </a:r>
          </a:p>
        </p:txBody>
      </p:sp>
      <p:sp>
        <p:nvSpPr>
          <p:cNvPr id="15" name="矩形 14"/>
          <p:cNvSpPr/>
          <p:nvPr/>
        </p:nvSpPr>
        <p:spPr>
          <a:xfrm>
            <a:off x="2115185" y="2570372"/>
            <a:ext cx="2703195" cy="414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TCP/UDP/SCPS-TP</a:t>
            </a:r>
          </a:p>
        </p:txBody>
      </p:sp>
      <p:sp>
        <p:nvSpPr>
          <p:cNvPr id="16" name="矩形 15"/>
          <p:cNvSpPr/>
          <p:nvPr/>
        </p:nvSpPr>
        <p:spPr>
          <a:xfrm>
            <a:off x="284907" y="3270212"/>
            <a:ext cx="1431206" cy="82431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网络层</a:t>
            </a:r>
          </a:p>
        </p:txBody>
      </p:sp>
      <p:sp>
        <p:nvSpPr>
          <p:cNvPr id="17" name="矩形 16"/>
          <p:cNvSpPr/>
          <p:nvPr/>
        </p:nvSpPr>
        <p:spPr>
          <a:xfrm>
            <a:off x="2136139" y="3270212"/>
            <a:ext cx="2693035" cy="414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IP</a:t>
            </a:r>
          </a:p>
        </p:txBody>
      </p:sp>
      <p:sp>
        <p:nvSpPr>
          <p:cNvPr id="18" name="矩形 17"/>
          <p:cNvSpPr/>
          <p:nvPr/>
        </p:nvSpPr>
        <p:spPr>
          <a:xfrm>
            <a:off x="2136140" y="3686174"/>
            <a:ext cx="2693035" cy="414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IP over CCSDS</a:t>
            </a:r>
          </a:p>
        </p:txBody>
      </p:sp>
      <p:sp>
        <p:nvSpPr>
          <p:cNvPr id="19" name="矩形 18"/>
          <p:cNvSpPr/>
          <p:nvPr/>
        </p:nvSpPr>
        <p:spPr>
          <a:xfrm>
            <a:off x="284907" y="4539174"/>
            <a:ext cx="1409617" cy="99248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数据链路层</a:t>
            </a:r>
          </a:p>
        </p:txBody>
      </p:sp>
      <p:sp>
        <p:nvSpPr>
          <p:cNvPr id="20" name="矩形 19"/>
          <p:cNvSpPr/>
          <p:nvPr/>
        </p:nvSpPr>
        <p:spPr>
          <a:xfrm>
            <a:off x="2114550" y="4539174"/>
            <a:ext cx="2019300" cy="414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TC/TM/AOS</a:t>
            </a:r>
          </a:p>
        </p:txBody>
      </p:sp>
      <p:sp>
        <p:nvSpPr>
          <p:cNvPr id="21" name="矩形 20"/>
          <p:cNvSpPr/>
          <p:nvPr/>
        </p:nvSpPr>
        <p:spPr>
          <a:xfrm>
            <a:off x="2115185" y="5117658"/>
            <a:ext cx="1356360" cy="414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同步和编码</a:t>
            </a:r>
          </a:p>
        </p:txBody>
      </p:sp>
      <p:sp>
        <p:nvSpPr>
          <p:cNvPr id="22" name="矩形 21"/>
          <p:cNvSpPr/>
          <p:nvPr/>
        </p:nvSpPr>
        <p:spPr>
          <a:xfrm>
            <a:off x="4262755" y="4546059"/>
            <a:ext cx="566420" cy="1687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Prox-1</a:t>
            </a:r>
          </a:p>
        </p:txBody>
      </p:sp>
      <p:sp>
        <p:nvSpPr>
          <p:cNvPr id="23" name="矩形 22"/>
          <p:cNvSpPr/>
          <p:nvPr/>
        </p:nvSpPr>
        <p:spPr>
          <a:xfrm>
            <a:off x="2136140" y="5824855"/>
            <a:ext cx="2009140" cy="4013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射频和调制设备</a:t>
            </a:r>
          </a:p>
        </p:txBody>
      </p:sp>
      <p:sp>
        <p:nvSpPr>
          <p:cNvPr id="24" name="矩形 23"/>
          <p:cNvSpPr/>
          <p:nvPr/>
        </p:nvSpPr>
        <p:spPr>
          <a:xfrm>
            <a:off x="284909" y="5681345"/>
            <a:ext cx="1431206" cy="54483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物理层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682239" y="1708309"/>
            <a:ext cx="0" cy="84259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3" idx="0"/>
          </p:cNvCxnSpPr>
          <p:nvPr/>
        </p:nvCxnSpPr>
        <p:spPr>
          <a:xfrm>
            <a:off x="4030344" y="1687950"/>
            <a:ext cx="13018" cy="21158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145280" y="2338075"/>
            <a:ext cx="0" cy="26865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3494031" y="3002153"/>
            <a:ext cx="2540" cy="25654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2587542" y="4100174"/>
            <a:ext cx="0" cy="41032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505325" y="4136569"/>
            <a:ext cx="3175" cy="37193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833840" y="4971855"/>
            <a:ext cx="8890" cy="79565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979036" y="1320125"/>
            <a:ext cx="7028939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应用层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：CFDP是对针对太空环境的端到端文件传输协议，CFDP协议实体利用虚拟文件库和管理信息库，对从用户传送来的文件实现存储、转发功能。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传输层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：CCSDS AOS模型的传输层采用TCP协议、UDP协议SCPS-TP协议。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网络层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：由于有IP over CCSDS过程，所以CCSDS AOS模型的网络层使用与地面互联网一致的IP协议。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数据链路层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数据链路层分为上下两层，下层为同步和信道编码层，它通过Prox-1同步和信道编码、TM同步和信道编码、TC同步和信道编码与物理层交互。上层为链路协议层，其中包含了四大协议：TM数据链路协议、TC数据链路协议、Prox-1数据链路协议和AOS数据链路协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物理层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：物理层由射频发送和调制等设备构成，规定了物理载波的格式和频段物理层采用Prox-1协议。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33" name="等腰三角形 3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1031240" y="452120"/>
            <a:ext cx="4307840" cy="649605"/>
          </a:xfrm>
          <a:prstGeom prst="rect">
            <a:avLst/>
          </a:prstGeom>
        </p:spPr>
        <p:txBody>
          <a:bodyPr/>
          <a:lstStyle>
            <a:lvl1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2pPr>
            <a:lvl3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3pPr>
            <a:lvl4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4pPr>
            <a:lvl5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5pPr>
            <a:lvl6pPr marL="8191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12763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7335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21907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网络层</a:t>
            </a:r>
            <a:r>
              <a:rPr lang="en-US" altLang="zh-CN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端到端链路协议分析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76933" y="1988976"/>
            <a:ext cx="132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地面终端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06811" y="1983302"/>
            <a:ext cx="132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低轨接入星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724103" y="2015408"/>
            <a:ext cx="15092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GEO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卫星</a:t>
            </a:r>
          </a:p>
        </p:txBody>
      </p:sp>
      <p:cxnSp>
        <p:nvCxnSpPr>
          <p:cNvPr id="13" name="直接箭头连接符 12"/>
          <p:cNvCxnSpPr>
            <a:stCxn id="4" idx="3"/>
            <a:endCxn id="9" idx="1"/>
          </p:cNvCxnSpPr>
          <p:nvPr/>
        </p:nvCxnSpPr>
        <p:spPr>
          <a:xfrm flipV="1">
            <a:off x="2404288" y="2167292"/>
            <a:ext cx="1602740" cy="5715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3" idx="1"/>
            <a:endCxn id="9" idx="3"/>
          </p:cNvCxnSpPr>
          <p:nvPr/>
        </p:nvCxnSpPr>
        <p:spPr>
          <a:xfrm flipH="1" flipV="1">
            <a:off x="5334212" y="2167205"/>
            <a:ext cx="1325245" cy="635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93" idx="3"/>
            <a:endCxn id="12" idx="1"/>
          </p:cNvCxnSpPr>
          <p:nvPr/>
        </p:nvCxnSpPr>
        <p:spPr>
          <a:xfrm>
            <a:off x="7986177" y="2173555"/>
            <a:ext cx="1737995" cy="26035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1411" y="3102690"/>
            <a:ext cx="1483664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CFDP/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Bundle</a:t>
            </a:r>
          </a:p>
        </p:txBody>
      </p:sp>
      <p:sp>
        <p:nvSpPr>
          <p:cNvPr id="27" name="矩形 26"/>
          <p:cNvSpPr/>
          <p:nvPr/>
        </p:nvSpPr>
        <p:spPr>
          <a:xfrm>
            <a:off x="924487" y="4495230"/>
            <a:ext cx="1479801" cy="3617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IP over CCSDS</a:t>
            </a:r>
          </a:p>
        </p:txBody>
      </p:sp>
      <p:sp>
        <p:nvSpPr>
          <p:cNvPr id="28" name="矩形 27"/>
          <p:cNvSpPr/>
          <p:nvPr/>
        </p:nvSpPr>
        <p:spPr>
          <a:xfrm>
            <a:off x="921411" y="4857760"/>
            <a:ext cx="1483664" cy="524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链路层</a:t>
            </a:r>
          </a:p>
        </p:txBody>
      </p:sp>
      <p:sp>
        <p:nvSpPr>
          <p:cNvPr id="31" name="矩形 30"/>
          <p:cNvSpPr/>
          <p:nvPr/>
        </p:nvSpPr>
        <p:spPr>
          <a:xfrm>
            <a:off x="3850900" y="4371205"/>
            <a:ext cx="1476000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IP over CCSDS</a:t>
            </a:r>
          </a:p>
        </p:txBody>
      </p:sp>
      <p:sp>
        <p:nvSpPr>
          <p:cNvPr id="32" name="矩形 31"/>
          <p:cNvSpPr/>
          <p:nvPr/>
        </p:nvSpPr>
        <p:spPr>
          <a:xfrm>
            <a:off x="3850900" y="4849947"/>
            <a:ext cx="1476000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链路层</a:t>
            </a:r>
          </a:p>
        </p:txBody>
      </p:sp>
      <p:sp>
        <p:nvSpPr>
          <p:cNvPr id="33" name="矩形 32"/>
          <p:cNvSpPr/>
          <p:nvPr/>
        </p:nvSpPr>
        <p:spPr>
          <a:xfrm>
            <a:off x="3850900" y="5373822"/>
            <a:ext cx="1476000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物理层</a:t>
            </a:r>
          </a:p>
        </p:txBody>
      </p:sp>
      <p:sp>
        <p:nvSpPr>
          <p:cNvPr id="37" name="矩形 36"/>
          <p:cNvSpPr/>
          <p:nvPr/>
        </p:nvSpPr>
        <p:spPr>
          <a:xfrm>
            <a:off x="9694549" y="4851971"/>
            <a:ext cx="1476000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链路层</a:t>
            </a:r>
          </a:p>
        </p:txBody>
      </p:sp>
      <p:sp>
        <p:nvSpPr>
          <p:cNvPr id="38" name="矩形 37"/>
          <p:cNvSpPr/>
          <p:nvPr/>
        </p:nvSpPr>
        <p:spPr>
          <a:xfrm>
            <a:off x="9694549" y="5375846"/>
            <a:ext cx="1476000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物理层</a:t>
            </a:r>
          </a:p>
        </p:txBody>
      </p:sp>
      <p:sp>
        <p:nvSpPr>
          <p:cNvPr id="39" name="矩形 38"/>
          <p:cNvSpPr/>
          <p:nvPr/>
        </p:nvSpPr>
        <p:spPr>
          <a:xfrm>
            <a:off x="924489" y="3624935"/>
            <a:ext cx="1479802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SCPS-TP</a:t>
            </a:r>
          </a:p>
        </p:txBody>
      </p:sp>
      <p:sp>
        <p:nvSpPr>
          <p:cNvPr id="84" name="矩形 83"/>
          <p:cNvSpPr/>
          <p:nvPr/>
        </p:nvSpPr>
        <p:spPr>
          <a:xfrm>
            <a:off x="929075" y="4148810"/>
            <a:ext cx="1476000" cy="3464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IP</a:t>
            </a:r>
          </a:p>
        </p:txBody>
      </p:sp>
      <p:sp>
        <p:nvSpPr>
          <p:cNvPr id="85" name="矩形 84"/>
          <p:cNvSpPr/>
          <p:nvPr/>
        </p:nvSpPr>
        <p:spPr>
          <a:xfrm>
            <a:off x="920646" y="5382450"/>
            <a:ext cx="1483664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物理层</a:t>
            </a:r>
          </a:p>
        </p:txBody>
      </p:sp>
      <p:sp>
        <p:nvSpPr>
          <p:cNvPr id="86" name="矩形 85"/>
          <p:cNvSpPr/>
          <p:nvPr/>
        </p:nvSpPr>
        <p:spPr>
          <a:xfrm>
            <a:off x="6772724" y="4379018"/>
            <a:ext cx="1476000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IP over CCSDS</a:t>
            </a:r>
          </a:p>
        </p:txBody>
      </p:sp>
      <p:sp>
        <p:nvSpPr>
          <p:cNvPr id="87" name="矩形 86"/>
          <p:cNvSpPr/>
          <p:nvPr/>
        </p:nvSpPr>
        <p:spPr>
          <a:xfrm>
            <a:off x="6772724" y="4857760"/>
            <a:ext cx="1476000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链路层</a:t>
            </a:r>
          </a:p>
        </p:txBody>
      </p:sp>
      <p:sp>
        <p:nvSpPr>
          <p:cNvPr id="88" name="矩形 87"/>
          <p:cNvSpPr/>
          <p:nvPr/>
        </p:nvSpPr>
        <p:spPr>
          <a:xfrm>
            <a:off x="6772724" y="5381635"/>
            <a:ext cx="1476000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物理层</a:t>
            </a:r>
          </a:p>
        </p:txBody>
      </p:sp>
      <p:sp>
        <p:nvSpPr>
          <p:cNvPr id="89" name="矩形 88"/>
          <p:cNvSpPr/>
          <p:nvPr/>
        </p:nvSpPr>
        <p:spPr>
          <a:xfrm>
            <a:off x="9686885" y="3102690"/>
            <a:ext cx="1483664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CFDP/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Bundle</a:t>
            </a:r>
          </a:p>
        </p:txBody>
      </p:sp>
      <p:sp>
        <p:nvSpPr>
          <p:cNvPr id="90" name="矩形 89"/>
          <p:cNvSpPr/>
          <p:nvPr/>
        </p:nvSpPr>
        <p:spPr>
          <a:xfrm>
            <a:off x="9689961" y="4490256"/>
            <a:ext cx="1479801" cy="366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IP over CCSDS</a:t>
            </a:r>
          </a:p>
        </p:txBody>
      </p:sp>
      <p:sp>
        <p:nvSpPr>
          <p:cNvPr id="91" name="矩形 90"/>
          <p:cNvSpPr/>
          <p:nvPr/>
        </p:nvSpPr>
        <p:spPr>
          <a:xfrm>
            <a:off x="9689963" y="3624935"/>
            <a:ext cx="1479802" cy="5238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SCPS-TP</a:t>
            </a:r>
          </a:p>
        </p:txBody>
      </p:sp>
      <p:sp>
        <p:nvSpPr>
          <p:cNvPr id="92" name="矩形 91"/>
          <p:cNvSpPr/>
          <p:nvPr/>
        </p:nvSpPr>
        <p:spPr>
          <a:xfrm>
            <a:off x="9686885" y="4148810"/>
            <a:ext cx="1483664" cy="3414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IP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6659457" y="1989524"/>
            <a:ext cx="132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低轨接入星</a:t>
            </a:r>
          </a:p>
        </p:txBody>
      </p:sp>
      <p:cxnSp>
        <p:nvCxnSpPr>
          <p:cNvPr id="97" name="直接箭头连接符 96"/>
          <p:cNvCxnSpPr>
            <a:endCxn id="31" idx="1"/>
          </p:cNvCxnSpPr>
          <p:nvPr/>
        </p:nvCxnSpPr>
        <p:spPr>
          <a:xfrm>
            <a:off x="2456688" y="4627552"/>
            <a:ext cx="1394212" cy="5591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31" idx="3"/>
            <a:endCxn id="86" idx="1"/>
          </p:cNvCxnSpPr>
          <p:nvPr/>
        </p:nvCxnSpPr>
        <p:spPr>
          <a:xfrm>
            <a:off x="5326900" y="4633143"/>
            <a:ext cx="1445824" cy="7813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 flipV="1">
            <a:off x="8308848" y="4669504"/>
            <a:ext cx="1343693" cy="4096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2456688" y="3356022"/>
            <a:ext cx="7195853" cy="2538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/>
          <p:cNvSpPr txBox="1"/>
          <p:nvPr/>
        </p:nvSpPr>
        <p:spPr>
          <a:xfrm>
            <a:off x="1017734" y="1232601"/>
            <a:ext cx="7897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复杂情况下，地面终端通过多跳与信息港卫星实现端到端的连接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35" name="等腰三角形 34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40" name="Picture 181" descr="Remember The Milk for iPhone and iPod tou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1" t="2484" r="34200" b="5653"/>
          <a:stretch>
            <a:fillRect/>
          </a:stretch>
        </p:blipFill>
        <p:spPr bwMode="auto">
          <a:xfrm>
            <a:off x="1507544" y="2377093"/>
            <a:ext cx="309868" cy="63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Object 52"/>
          <p:cNvGraphicFramePr>
            <a:graphicFrameLocks noChangeAspect="1"/>
          </p:cNvGraphicFramePr>
          <p:nvPr/>
        </p:nvGraphicFramePr>
        <p:xfrm>
          <a:off x="9686885" y="2511655"/>
          <a:ext cx="1172817" cy="436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CorelDRAW" r:id="rId4" imgW="3034665" imgH="1135380" progId="CorelDRAW.Graphic.9">
                  <p:embed/>
                </p:oleObj>
              </mc:Choice>
              <mc:Fallback>
                <p:oleObj name="CorelDRAW" r:id="rId4" imgW="3034665" imgH="1135380" progId="CorelDRAW.Graphic.9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6885" y="2511655"/>
                        <a:ext cx="1172817" cy="436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图片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3128">
            <a:off x="4194637" y="2479026"/>
            <a:ext cx="934755" cy="50201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3128">
            <a:off x="6977068" y="2506605"/>
            <a:ext cx="803369" cy="431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602A4F1-2D11-49A8-8343-4DCD24512FEF}"/>
              </a:ext>
            </a:extLst>
          </p:cNvPr>
          <p:cNvSpPr/>
          <p:nvPr/>
        </p:nvSpPr>
        <p:spPr>
          <a:xfrm>
            <a:off x="7919640" y="2752090"/>
            <a:ext cx="1101778" cy="577122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5E53031-C85B-494A-AF18-AD2C49248EF6}"/>
              </a:ext>
            </a:extLst>
          </p:cNvPr>
          <p:cNvSpPr/>
          <p:nvPr/>
        </p:nvSpPr>
        <p:spPr>
          <a:xfrm>
            <a:off x="5550906" y="4693315"/>
            <a:ext cx="1101778" cy="577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94F674F-7DFB-4638-8707-EBCEBD931A0C}"/>
              </a:ext>
            </a:extLst>
          </p:cNvPr>
          <p:cNvSpPr/>
          <p:nvPr/>
        </p:nvSpPr>
        <p:spPr>
          <a:xfrm>
            <a:off x="10112912" y="4693315"/>
            <a:ext cx="1101778" cy="57712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感知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85AB00F-CACB-4CE7-BE4C-069BA40A67BF}"/>
              </a:ext>
            </a:extLst>
          </p:cNvPr>
          <p:cNvSpPr/>
          <p:nvPr/>
        </p:nvSpPr>
        <p:spPr>
          <a:xfrm>
            <a:off x="4091850" y="5946521"/>
            <a:ext cx="7632232" cy="594449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星基算力网络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C1D612DE-581F-4C37-A5ED-F344D8E53625}"/>
              </a:ext>
            </a:extLst>
          </p:cNvPr>
          <p:cNvSpPr/>
          <p:nvPr/>
        </p:nvSpPr>
        <p:spPr>
          <a:xfrm rot="18889633">
            <a:off x="9695947" y="3062719"/>
            <a:ext cx="329377" cy="1565230"/>
          </a:xfrm>
          <a:prstGeom prst="downArrow">
            <a:avLst>
              <a:gd name="adj1" fmla="val 14425"/>
              <a:gd name="adj2" fmla="val 31059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402D457F-6944-429F-A508-2AD681A6917D}"/>
              </a:ext>
            </a:extLst>
          </p:cNvPr>
          <p:cNvSpPr/>
          <p:nvPr/>
        </p:nvSpPr>
        <p:spPr>
          <a:xfrm rot="16200000">
            <a:off x="8213324" y="3432075"/>
            <a:ext cx="338948" cy="2760653"/>
          </a:xfrm>
          <a:prstGeom prst="downArrow">
            <a:avLst>
              <a:gd name="adj1" fmla="val 14425"/>
              <a:gd name="adj2" fmla="val 31059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6B5FC149-FA75-4C63-A9BE-1D3AFCEB9930}"/>
              </a:ext>
            </a:extLst>
          </p:cNvPr>
          <p:cNvSpPr/>
          <p:nvPr/>
        </p:nvSpPr>
        <p:spPr>
          <a:xfrm rot="5400000">
            <a:off x="8213324" y="3792261"/>
            <a:ext cx="338948" cy="2760653"/>
          </a:xfrm>
          <a:prstGeom prst="downArrow">
            <a:avLst>
              <a:gd name="adj1" fmla="val 14425"/>
              <a:gd name="adj2" fmla="val 3105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43F20D9B-FD1A-47B0-B743-B240DC31AD9A}"/>
              </a:ext>
            </a:extLst>
          </p:cNvPr>
          <p:cNvSpPr/>
          <p:nvPr/>
        </p:nvSpPr>
        <p:spPr>
          <a:xfrm rot="3101679">
            <a:off x="6864359" y="3034199"/>
            <a:ext cx="405146" cy="1838856"/>
          </a:xfrm>
          <a:prstGeom prst="downArrow">
            <a:avLst>
              <a:gd name="adj1" fmla="val 14425"/>
              <a:gd name="adj2" fmla="val 3105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7DDC5B-C1AB-4345-9C7F-D37275C0F82C}"/>
              </a:ext>
            </a:extLst>
          </p:cNvPr>
          <p:cNvSpPr txBox="1"/>
          <p:nvPr/>
        </p:nvSpPr>
        <p:spPr>
          <a:xfrm>
            <a:off x="7573599" y="4371394"/>
            <a:ext cx="1615878" cy="36933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通信辅助感知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B20401-BF77-42B6-8D61-6E6E9D0551BF}"/>
              </a:ext>
            </a:extLst>
          </p:cNvPr>
          <p:cNvSpPr txBox="1"/>
          <p:nvPr/>
        </p:nvSpPr>
        <p:spPr>
          <a:xfrm>
            <a:off x="10080366" y="2749178"/>
            <a:ext cx="1442200" cy="12003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利用边缘计算等提升感知信息的分析效率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35BD3D-A8F2-4141-98C0-B4712F3F1651}"/>
              </a:ext>
            </a:extLst>
          </p:cNvPr>
          <p:cNvSpPr txBox="1"/>
          <p:nvPr/>
        </p:nvSpPr>
        <p:spPr>
          <a:xfrm>
            <a:off x="5736908" y="2691150"/>
            <a:ext cx="1204873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利用压缩感知提升通信效果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B99908-2D83-40D5-B276-F7C0072F374D}"/>
              </a:ext>
            </a:extLst>
          </p:cNvPr>
          <p:cNvSpPr txBox="1"/>
          <p:nvPr/>
        </p:nvSpPr>
        <p:spPr>
          <a:xfrm>
            <a:off x="7573597" y="5296574"/>
            <a:ext cx="1615879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感知辅助通信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591A0C7-7F22-437A-8A7B-06741DABF73E}"/>
              </a:ext>
            </a:extLst>
          </p:cNvPr>
          <p:cNvSpPr/>
          <p:nvPr/>
        </p:nvSpPr>
        <p:spPr>
          <a:xfrm>
            <a:off x="4091849" y="836616"/>
            <a:ext cx="1138271" cy="496742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编排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调度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监控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管理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8599E77-E528-439E-85A2-5159F50EA6C5}"/>
              </a:ext>
            </a:extLst>
          </p:cNvPr>
          <p:cNvSpPr/>
          <p:nvPr/>
        </p:nvSpPr>
        <p:spPr>
          <a:xfrm>
            <a:off x="5411404" y="2309473"/>
            <a:ext cx="6314290" cy="349456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2FB4ED-B787-4B23-904B-1BF915FD297D}"/>
              </a:ext>
            </a:extLst>
          </p:cNvPr>
          <p:cNvSpPr txBox="1"/>
          <p:nvPr/>
        </p:nvSpPr>
        <p:spPr>
          <a:xfrm>
            <a:off x="7991419" y="2340189"/>
            <a:ext cx="13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支撑能力层</a:t>
            </a:r>
          </a:p>
        </p:txBody>
      </p:sp>
      <p:sp>
        <p:nvSpPr>
          <p:cNvPr id="23" name="标题 22">
            <a:extLst>
              <a:ext uri="{FF2B5EF4-FFF2-40B4-BE49-F238E27FC236}">
                <a16:creationId xmlns:a16="http://schemas.microsoft.com/office/drawing/2014/main" id="{25DDB59C-06F0-47B8-A5FC-664C6A82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79" y="217984"/>
            <a:ext cx="324417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星基算力网络</a:t>
            </a:r>
            <a:br>
              <a:rPr lang="zh-CN" altLang="en-US" dirty="0"/>
            </a:br>
            <a:r>
              <a:rPr lang="zh-CN" altLang="en-US" dirty="0"/>
              <a:t>整体架构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A4F6F0B-A663-4167-821E-B49D286EE6C3}"/>
              </a:ext>
            </a:extLst>
          </p:cNvPr>
          <p:cNvSpPr/>
          <p:nvPr/>
        </p:nvSpPr>
        <p:spPr>
          <a:xfrm>
            <a:off x="5409791" y="836616"/>
            <a:ext cx="6314290" cy="12278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73A6857-F675-4C95-8E7D-85D798065646}"/>
              </a:ext>
            </a:extLst>
          </p:cNvPr>
          <p:cNvSpPr txBox="1"/>
          <p:nvPr/>
        </p:nvSpPr>
        <p:spPr>
          <a:xfrm>
            <a:off x="8045772" y="895329"/>
            <a:ext cx="13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业务层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3787F5B-B596-4AFF-9F04-EAA2AAE09E39}"/>
              </a:ext>
            </a:extLst>
          </p:cNvPr>
          <p:cNvSpPr/>
          <p:nvPr/>
        </p:nvSpPr>
        <p:spPr>
          <a:xfrm>
            <a:off x="6077993" y="1361512"/>
            <a:ext cx="1497609" cy="577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应用实例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38AAE1F-97F4-46CD-8AC2-C3DA55A13C10}"/>
              </a:ext>
            </a:extLst>
          </p:cNvPr>
          <p:cNvSpPr/>
          <p:nvPr/>
        </p:nvSpPr>
        <p:spPr>
          <a:xfrm>
            <a:off x="7730034" y="1359054"/>
            <a:ext cx="1497609" cy="577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应用实例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4206C12-A633-48F8-8287-F65DFBBF607A}"/>
              </a:ext>
            </a:extLst>
          </p:cNvPr>
          <p:cNvSpPr/>
          <p:nvPr/>
        </p:nvSpPr>
        <p:spPr>
          <a:xfrm>
            <a:off x="9382075" y="1347446"/>
            <a:ext cx="1497609" cy="577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A32B2EF-FF95-4F2C-B279-8AEF7225061D}"/>
              </a:ext>
            </a:extLst>
          </p:cNvPr>
          <p:cNvSpPr txBox="1"/>
          <p:nvPr/>
        </p:nvSpPr>
        <p:spPr>
          <a:xfrm>
            <a:off x="4208588" y="976551"/>
            <a:ext cx="13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管理层</a:t>
            </a:r>
          </a:p>
        </p:txBody>
      </p:sp>
    </p:spTree>
    <p:extLst>
      <p:ext uri="{BB962C8B-B14F-4D97-AF65-F5344CB8AC3E}">
        <p14:creationId xmlns:p14="http://schemas.microsoft.com/office/powerpoint/2010/main" val="239581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994410" y="403860"/>
            <a:ext cx="5852795" cy="648970"/>
          </a:xfrm>
          <a:prstGeom prst="rect">
            <a:avLst/>
          </a:prstGeom>
        </p:spPr>
        <p:txBody>
          <a:bodyPr/>
          <a:lstStyle>
            <a:lvl1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2pPr>
            <a:lvl3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3pPr>
            <a:lvl4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4pPr>
            <a:lvl5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5pPr>
            <a:lvl6pPr marL="8191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12763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7335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21907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网络层</a:t>
            </a:r>
            <a:r>
              <a:rPr lang="en-US" altLang="zh-CN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多层组网路由技术</a:t>
            </a:r>
            <a:endParaRPr lang="en-US" altLang="zh-CN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微软雅黑" panose="020B0503020204020204" charset="-122"/>
              <a:cs typeface="+mn-cs"/>
            </a:endParaRPr>
          </a:p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1055" y="1136015"/>
            <a:ext cx="594741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多层卫星网络主要由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GEO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LEO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两种单层卫星网络及卫星之间的星间链路、层间链路构成。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94721" y="2496906"/>
            <a:ext cx="4293559" cy="3928778"/>
            <a:chOff x="949001" y="2496906"/>
            <a:chExt cx="3409845" cy="30456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1509713" y="4306815"/>
              <a:ext cx="331403" cy="1737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1892186" y="4172976"/>
              <a:ext cx="331404" cy="17372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1518723" y="4473263"/>
              <a:ext cx="331403" cy="17372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1898196" y="4349943"/>
              <a:ext cx="331403" cy="17372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274661" y="4052984"/>
              <a:ext cx="331404" cy="17372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286680" y="4219950"/>
              <a:ext cx="319386" cy="17372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1527733" y="4639711"/>
              <a:ext cx="331403" cy="17372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1902701" y="4523672"/>
              <a:ext cx="331404" cy="17372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286680" y="4396018"/>
              <a:ext cx="319386" cy="173729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 rot="1023128" flipV="1">
              <a:off x="2226814" y="4526910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023128" flipV="1">
              <a:off x="1841115" y="4480544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023128" flipV="1">
              <a:off x="2226813" y="4352467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023128" flipV="1">
              <a:off x="1836611" y="4313811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023128" flipV="1">
              <a:off x="2218333" y="4181976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023128" flipH="1" flipV="1">
              <a:off x="1705548" y="4444559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1023128" flipV="1">
              <a:off x="1850126" y="4649239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023128" flipH="1" flipV="1">
              <a:off x="1763044" y="4586807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1023128" flipH="1" flipV="1">
              <a:off x="2077143" y="4316970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023128" flipH="1" flipV="1">
              <a:off x="2092438" y="4487006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023128" flipH="1" flipV="1">
              <a:off x="2459030" y="4196253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1023128" flipH="1" flipV="1">
              <a:off x="2461577" y="4357902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 rot="21196725">
              <a:off x="1295865" y="4075649"/>
              <a:ext cx="1559081" cy="764729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854914" y="3901784"/>
              <a:ext cx="331403" cy="1737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237387" y="3767945"/>
              <a:ext cx="331404" cy="173729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863924" y="4068232"/>
              <a:ext cx="331403" cy="17372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243397" y="3944912"/>
              <a:ext cx="331403" cy="173729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619862" y="3647953"/>
              <a:ext cx="331404" cy="173729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631881" y="3814919"/>
              <a:ext cx="319386" cy="173729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872934" y="4234680"/>
              <a:ext cx="331403" cy="173729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247902" y="4118641"/>
              <a:ext cx="331404" cy="173729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631881" y="3990987"/>
              <a:ext cx="319386" cy="173729"/>
            </a:xfrm>
            <a:prstGeom prst="rect">
              <a:avLst/>
            </a:prstGeom>
          </p:spPr>
        </p:pic>
        <p:cxnSp>
          <p:nvCxnSpPr>
            <p:cNvPr id="41" name="直接连接符 40"/>
            <p:cNvCxnSpPr/>
            <p:nvPr/>
          </p:nvCxnSpPr>
          <p:spPr>
            <a:xfrm rot="1023128" flipV="1">
              <a:off x="3572015" y="4121879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1023128" flipV="1">
              <a:off x="3186316" y="4075513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1023128" flipV="1">
              <a:off x="3572014" y="3947436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1023128" flipV="1">
              <a:off x="3181812" y="3908780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rot="1023128" flipV="1">
              <a:off x="3563534" y="3776945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rot="1023128" flipH="1" flipV="1">
              <a:off x="3050749" y="4039528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1023128" flipV="1">
              <a:off x="3195327" y="4244208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rot="1023128" flipH="1" flipV="1">
              <a:off x="3108245" y="4181776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rot="1023128" flipH="1" flipV="1">
              <a:off x="3422344" y="3911939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1023128" flipH="1" flipV="1">
              <a:off x="3437639" y="4081975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1023128" flipH="1" flipV="1">
              <a:off x="3804231" y="3791222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1023128" flipH="1" flipV="1">
              <a:off x="3806778" y="3952871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 rot="21519924">
              <a:off x="2641066" y="3670618"/>
              <a:ext cx="1559081" cy="764729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1632741" y="4975050"/>
              <a:ext cx="331403" cy="173729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015214" y="4841211"/>
              <a:ext cx="331404" cy="173729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1641751" y="5141498"/>
              <a:ext cx="331403" cy="173729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021224" y="5018178"/>
              <a:ext cx="331403" cy="17372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397689" y="4721219"/>
              <a:ext cx="331404" cy="173729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409708" y="4888185"/>
              <a:ext cx="319386" cy="173729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1650761" y="5307946"/>
              <a:ext cx="331403" cy="173729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025729" y="5191907"/>
              <a:ext cx="331404" cy="173729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2409708" y="5064253"/>
              <a:ext cx="319386" cy="173729"/>
            </a:xfrm>
            <a:prstGeom prst="rect">
              <a:avLst/>
            </a:prstGeom>
          </p:spPr>
        </p:pic>
        <p:cxnSp>
          <p:nvCxnSpPr>
            <p:cNvPr id="63" name="直接连接符 62"/>
            <p:cNvCxnSpPr/>
            <p:nvPr/>
          </p:nvCxnSpPr>
          <p:spPr>
            <a:xfrm rot="1023128" flipV="1">
              <a:off x="2349842" y="5195145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rot="1023128" flipV="1">
              <a:off x="1964143" y="5148779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rot="1023128" flipV="1">
              <a:off x="2349841" y="5020702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1023128" flipV="1">
              <a:off x="1959639" y="4982046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rot="1023128" flipV="1">
              <a:off x="2341361" y="4850211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1023128" flipH="1" flipV="1">
              <a:off x="1828576" y="5112794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1023128" flipV="1">
              <a:off x="1973154" y="5317474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1023128" flipH="1" flipV="1">
              <a:off x="1886072" y="5255042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rot="1023128" flipH="1" flipV="1">
              <a:off x="2200171" y="4985205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rot="1023128" flipH="1" flipV="1">
              <a:off x="2215466" y="5155241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rot="1023128" flipH="1" flipV="1">
              <a:off x="2582058" y="4864488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rot="1023128" flipH="1" flipV="1">
              <a:off x="2584605" y="5026137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 rot="21519924">
              <a:off x="1418893" y="4743884"/>
              <a:ext cx="1559081" cy="764729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013613" y="4553836"/>
              <a:ext cx="331403" cy="173729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396086" y="4419997"/>
              <a:ext cx="331404" cy="173729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022623" y="4720284"/>
              <a:ext cx="331403" cy="173729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402096" y="4596964"/>
              <a:ext cx="331403" cy="173729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778561" y="4300005"/>
              <a:ext cx="331404" cy="173729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790580" y="4466971"/>
              <a:ext cx="319386" cy="173729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031633" y="4886732"/>
              <a:ext cx="331403" cy="173729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406601" y="4770693"/>
              <a:ext cx="331404" cy="173729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128">
              <a:off x="3790580" y="4643039"/>
              <a:ext cx="319386" cy="173729"/>
            </a:xfrm>
            <a:prstGeom prst="rect">
              <a:avLst/>
            </a:prstGeom>
          </p:spPr>
        </p:pic>
        <p:cxnSp>
          <p:nvCxnSpPr>
            <p:cNvPr id="85" name="直接连接符 84"/>
            <p:cNvCxnSpPr/>
            <p:nvPr/>
          </p:nvCxnSpPr>
          <p:spPr>
            <a:xfrm rot="1023128" flipV="1">
              <a:off x="3730714" y="4773931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rot="1023128" flipV="1">
              <a:off x="3345015" y="4727565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1023128" flipV="1">
              <a:off x="3730713" y="4599488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1023128" flipV="1">
              <a:off x="3340511" y="4560832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rot="1023128" flipV="1">
              <a:off x="3722233" y="4428997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rot="1023128" flipH="1" flipV="1">
              <a:off x="3209448" y="4691580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rot="1023128" flipV="1">
              <a:off x="3354026" y="4896260"/>
              <a:ext cx="61585" cy="28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rot="1023128" flipH="1" flipV="1">
              <a:off x="3266944" y="4833828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rot="1023128" flipH="1" flipV="1">
              <a:off x="3581043" y="4563991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rot="1023128" flipH="1" flipV="1">
              <a:off x="3596338" y="4734027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rot="1023128" flipH="1" flipV="1">
              <a:off x="3962930" y="4443274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rot="1023128" flipH="1" flipV="1">
              <a:off x="3965477" y="4604923"/>
              <a:ext cx="30591" cy="88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椭圆 96"/>
            <p:cNvSpPr/>
            <p:nvPr/>
          </p:nvSpPr>
          <p:spPr>
            <a:xfrm rot="21519924">
              <a:off x="2799765" y="4322670"/>
              <a:ext cx="1559081" cy="764729"/>
            </a:xfrm>
            <a:prstGeom prst="ellipse">
              <a:avLst/>
            </a:prstGeom>
            <a:noFill/>
            <a:ln>
              <a:solidFill>
                <a:schemeClr val="accent4"/>
              </a:solidFill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 flipH="1" flipV="1">
              <a:off x="2517846" y="2717865"/>
              <a:ext cx="316544" cy="1700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2820862" y="3238342"/>
              <a:ext cx="594953" cy="15896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00" name="Object 52"/>
            <p:cNvGraphicFramePr>
              <a:graphicFrameLocks noChangeAspect="1"/>
            </p:cNvGraphicFramePr>
            <p:nvPr/>
          </p:nvGraphicFramePr>
          <p:xfrm>
            <a:off x="2226782" y="2519025"/>
            <a:ext cx="435073" cy="223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2" name="CorelDRAW" r:id="rId5" imgW="3034665" imgH="1135380" progId="CorelDRAW.Graphic.9">
                    <p:embed/>
                  </p:oleObj>
                </mc:Choice>
                <mc:Fallback>
                  <p:oleObj name="CorelDRAW" r:id="rId5" imgW="3034665" imgH="1135380" progId="CorelDRAW.Graphic.9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6782" y="2519025"/>
                          <a:ext cx="435073" cy="223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1" name="直接连接符 100"/>
            <p:cNvCxnSpPr/>
            <p:nvPr/>
          </p:nvCxnSpPr>
          <p:spPr>
            <a:xfrm flipV="1">
              <a:off x="2630162" y="2719495"/>
              <a:ext cx="736952" cy="14928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53" idx="6"/>
            </p:cNvCxnSpPr>
            <p:nvPr/>
          </p:nvCxnSpPr>
          <p:spPr>
            <a:xfrm flipH="1" flipV="1">
              <a:off x="3440284" y="2685091"/>
              <a:ext cx="759652" cy="13497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03" name="Object 52"/>
            <p:cNvGraphicFramePr>
              <a:graphicFrameLocks noChangeAspect="1"/>
            </p:cNvGraphicFramePr>
            <p:nvPr/>
          </p:nvGraphicFramePr>
          <p:xfrm>
            <a:off x="3159253" y="2496906"/>
            <a:ext cx="435073" cy="223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3" name="CorelDRAW" r:id="rId7" imgW="3034665" imgH="1135380" progId="CorelDRAW.Graphic.9">
                    <p:embed/>
                  </p:oleObj>
                </mc:Choice>
                <mc:Fallback>
                  <p:oleObj name="CorelDRAW" r:id="rId7" imgW="3034665" imgH="1135380" progId="CorelDRAW.Graphic.9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9253" y="2496906"/>
                          <a:ext cx="435073" cy="223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4" name="直接连接符 103"/>
            <p:cNvCxnSpPr>
              <a:stCxn id="31" idx="2"/>
              <a:endCxn id="100" idx="2"/>
            </p:cNvCxnSpPr>
            <p:nvPr/>
          </p:nvCxnSpPr>
          <p:spPr>
            <a:xfrm flipV="1">
              <a:off x="1301223" y="2742945"/>
              <a:ext cx="1143095" cy="18063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endCxn id="106" idx="2"/>
            </p:cNvCxnSpPr>
            <p:nvPr/>
          </p:nvCxnSpPr>
          <p:spPr>
            <a:xfrm flipH="1" flipV="1">
              <a:off x="2480594" y="3316015"/>
              <a:ext cx="526260" cy="18240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06" name="Object 52"/>
            <p:cNvGraphicFramePr>
              <a:graphicFrameLocks noChangeAspect="1"/>
            </p:cNvGraphicFramePr>
            <p:nvPr/>
          </p:nvGraphicFramePr>
          <p:xfrm>
            <a:off x="2263058" y="3092095"/>
            <a:ext cx="435073" cy="223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4" name="CorelDRAW" r:id="rId8" imgW="3034665" imgH="1135380" progId="CorelDRAW.Graphic.9">
                    <p:embed/>
                  </p:oleObj>
                </mc:Choice>
                <mc:Fallback>
                  <p:oleObj name="CorelDRAW" r:id="rId8" imgW="3034665" imgH="1135380" progId="CorelDRAW.Graphic.9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3058" y="3092095"/>
                          <a:ext cx="435073" cy="223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7" name="直接连接符 106"/>
            <p:cNvCxnSpPr/>
            <p:nvPr/>
          </p:nvCxnSpPr>
          <p:spPr>
            <a:xfrm flipV="1">
              <a:off x="1385914" y="3332672"/>
              <a:ext cx="1025069" cy="187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97" idx="6"/>
            </p:cNvCxnSpPr>
            <p:nvPr/>
          </p:nvCxnSpPr>
          <p:spPr>
            <a:xfrm flipH="1" flipV="1">
              <a:off x="3503233" y="3198169"/>
              <a:ext cx="855402" cy="14887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09" name="Object 52"/>
            <p:cNvGraphicFramePr>
              <a:graphicFrameLocks noChangeAspect="1"/>
            </p:cNvGraphicFramePr>
            <p:nvPr/>
          </p:nvGraphicFramePr>
          <p:xfrm>
            <a:off x="3217108" y="3014422"/>
            <a:ext cx="435073" cy="223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5" name="CorelDRAW" r:id="rId9" imgW="3034665" imgH="1135380" progId="CorelDRAW.Graphic.9">
                    <p:embed/>
                  </p:oleObj>
                </mc:Choice>
                <mc:Fallback>
                  <p:oleObj name="CorelDRAW" r:id="rId9" imgW="3034665" imgH="1135380" progId="CorelDRAW.Graphic.9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7108" y="3014422"/>
                          <a:ext cx="435073" cy="223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0" name="直接连接符 109"/>
            <p:cNvCxnSpPr/>
            <p:nvPr/>
          </p:nvCxnSpPr>
          <p:spPr>
            <a:xfrm rot="323199" flipV="1">
              <a:off x="2483797" y="2574416"/>
              <a:ext cx="832996" cy="1074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323199" flipV="1">
              <a:off x="2472787" y="3105621"/>
              <a:ext cx="928227" cy="1008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2446284" y="2696883"/>
              <a:ext cx="34372" cy="4858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3383908" y="2614794"/>
              <a:ext cx="36339" cy="4918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/>
            <p:nvPr/>
          </p:nvCxnSpPr>
          <p:spPr>
            <a:xfrm>
              <a:off x="1016000" y="2496906"/>
              <a:ext cx="0" cy="10851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文本框 114"/>
            <p:cNvSpPr txBox="1"/>
            <p:nvPr/>
          </p:nvSpPr>
          <p:spPr>
            <a:xfrm>
              <a:off x="949001" y="2847024"/>
              <a:ext cx="1855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2" charset="-122"/>
                  <a:cs typeface="+mn-cs"/>
                </a:rPr>
                <a:t>GEO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cxnSp>
          <p:nvCxnSpPr>
            <p:cNvPr id="116" name="直接箭头连接符 115"/>
            <p:cNvCxnSpPr/>
            <p:nvPr/>
          </p:nvCxnSpPr>
          <p:spPr>
            <a:xfrm flipH="1">
              <a:off x="1005247" y="3691661"/>
              <a:ext cx="24410" cy="18508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/>
            <p:cNvSpPr txBox="1"/>
            <p:nvPr/>
          </p:nvSpPr>
          <p:spPr>
            <a:xfrm>
              <a:off x="991608" y="3822548"/>
              <a:ext cx="816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2" charset="-122"/>
                  <a:cs typeface="+mn-cs"/>
                </a:rPr>
                <a:t>LEO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</p:grpSp>
      <p:sp>
        <p:nvSpPr>
          <p:cNvPr id="118" name="文本框 117"/>
          <p:cNvSpPr txBox="1"/>
          <p:nvPr/>
        </p:nvSpPr>
        <p:spPr>
          <a:xfrm>
            <a:off x="5879042" y="2253011"/>
            <a:ext cx="57177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在多层组网中：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可通信范围内的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LEO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之间可建立星间链路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覆盖范围下的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LEO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可与之建立连接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之间可建立链路</a:t>
            </a:r>
          </a:p>
        </p:txBody>
      </p:sp>
      <p:sp>
        <p:nvSpPr>
          <p:cNvPr id="119" name="矩形 118"/>
          <p:cNvSpPr/>
          <p:nvPr/>
        </p:nvSpPr>
        <p:spPr>
          <a:xfrm>
            <a:off x="5846970" y="4647478"/>
            <a:ext cx="6096000" cy="1476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多层卫星组网，引入了一些新的研究点：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载波同步（解决高速运动产生的多普勒频移）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同频干扰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层间路由分析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		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846970" y="3698650"/>
            <a:ext cx="6023212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GEO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作为骨干网，承担路由计算、运行监控等任务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LEO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作为接入网，承担用户接入、信息传输交换、链路状态收集等任务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		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122" name="等腰三角形 12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3" name="等腰三角形 12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1026795" y="460375"/>
            <a:ext cx="3801110" cy="649605"/>
          </a:xfrm>
          <a:prstGeom prst="rect">
            <a:avLst/>
          </a:prstGeom>
        </p:spPr>
        <p:txBody>
          <a:bodyPr/>
          <a:lstStyle>
            <a:lvl1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2pPr>
            <a:lvl3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3pPr>
            <a:lvl4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4pPr>
            <a:lvl5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5pPr>
            <a:lvl6pPr marL="8191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12763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7335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21907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0" marR="0" lvl="0" indent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网络层</a:t>
            </a:r>
            <a:r>
              <a:rPr lang="en-US" altLang="zh-CN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卫星 </a:t>
            </a:r>
            <a:r>
              <a:rPr lang="en-US" altLang="zh-CN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over 5G/6G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67" y="3491984"/>
            <a:ext cx="235237" cy="5672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65" y="4509623"/>
            <a:ext cx="235237" cy="5672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66" y="5527262"/>
            <a:ext cx="235237" cy="56720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34815" y="3582025"/>
            <a:ext cx="845574" cy="47716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DU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4815" y="4599665"/>
            <a:ext cx="845574" cy="47716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DU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4815" y="5671795"/>
            <a:ext cx="845574" cy="47716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DU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71829" y="4509623"/>
            <a:ext cx="1062532" cy="64928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CU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4" name="云形 13"/>
          <p:cNvSpPr/>
          <p:nvPr/>
        </p:nvSpPr>
        <p:spPr>
          <a:xfrm>
            <a:off x="8306137" y="4276826"/>
            <a:ext cx="3105423" cy="107213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5G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核心网</a:t>
            </a:r>
          </a:p>
        </p:txBody>
      </p:sp>
      <p:cxnSp>
        <p:nvCxnSpPr>
          <p:cNvPr id="16" name="直接连接符 15"/>
          <p:cNvCxnSpPr>
            <a:stCxn id="7" idx="3"/>
            <a:endCxn id="13" idx="1"/>
          </p:cNvCxnSpPr>
          <p:nvPr/>
        </p:nvCxnSpPr>
        <p:spPr>
          <a:xfrm>
            <a:off x="4080389" y="3820609"/>
            <a:ext cx="1591440" cy="1013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3"/>
            <a:endCxn id="13" idx="1"/>
          </p:cNvCxnSpPr>
          <p:nvPr/>
        </p:nvCxnSpPr>
        <p:spPr>
          <a:xfrm flipV="1">
            <a:off x="4080389" y="4834267"/>
            <a:ext cx="1591440" cy="39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2" idx="3"/>
            <a:endCxn id="13" idx="1"/>
          </p:cNvCxnSpPr>
          <p:nvPr/>
        </p:nvCxnSpPr>
        <p:spPr>
          <a:xfrm flipV="1">
            <a:off x="4080389" y="4834267"/>
            <a:ext cx="1591440" cy="1076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3" idx="3"/>
            <a:endCxn id="14" idx="2"/>
          </p:cNvCxnSpPr>
          <p:nvPr/>
        </p:nvCxnSpPr>
        <p:spPr>
          <a:xfrm flipV="1">
            <a:off x="6734361" y="4812891"/>
            <a:ext cx="1581409" cy="213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" idx="3"/>
            <a:endCxn id="7" idx="1"/>
          </p:cNvCxnSpPr>
          <p:nvPr/>
        </p:nvCxnSpPr>
        <p:spPr>
          <a:xfrm>
            <a:off x="2408904" y="3775589"/>
            <a:ext cx="825911" cy="45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9" idx="3"/>
            <a:endCxn id="11" idx="1"/>
          </p:cNvCxnSpPr>
          <p:nvPr/>
        </p:nvCxnSpPr>
        <p:spPr>
          <a:xfrm>
            <a:off x="2408902" y="4793228"/>
            <a:ext cx="825913" cy="45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0" idx="3"/>
            <a:endCxn id="12" idx="1"/>
          </p:cNvCxnSpPr>
          <p:nvPr/>
        </p:nvCxnSpPr>
        <p:spPr>
          <a:xfrm>
            <a:off x="2408903" y="5810867"/>
            <a:ext cx="825912" cy="995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513038" y="4878288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前传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295733" y="4908939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中传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241798" y="4952869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回传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25" y="1813532"/>
            <a:ext cx="799436" cy="34704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31" y="1763554"/>
            <a:ext cx="1029691" cy="446998"/>
          </a:xfrm>
          <a:prstGeom prst="rect">
            <a:avLst/>
          </a:prstGeom>
        </p:spPr>
      </p:pic>
      <p:cxnSp>
        <p:nvCxnSpPr>
          <p:cNvPr id="40" name="直接连接符 39"/>
          <p:cNvCxnSpPr>
            <a:stCxn id="38" idx="2"/>
            <a:endCxn id="4" idx="3"/>
          </p:cNvCxnSpPr>
          <p:nvPr/>
        </p:nvCxnSpPr>
        <p:spPr>
          <a:xfrm flipH="1">
            <a:off x="2408904" y="2160574"/>
            <a:ext cx="2144039" cy="1615015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8" idx="2"/>
            <a:endCxn id="13" idx="1"/>
          </p:cNvCxnSpPr>
          <p:nvPr/>
        </p:nvCxnSpPr>
        <p:spPr>
          <a:xfrm>
            <a:off x="4552943" y="2160574"/>
            <a:ext cx="1118886" cy="2673693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38" idx="2"/>
            <a:endCxn id="14" idx="2"/>
          </p:cNvCxnSpPr>
          <p:nvPr/>
        </p:nvCxnSpPr>
        <p:spPr>
          <a:xfrm>
            <a:off x="4552943" y="2160574"/>
            <a:ext cx="3762827" cy="2652317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38" idx="3"/>
            <a:endCxn id="39" idx="1"/>
          </p:cNvCxnSpPr>
          <p:nvPr/>
        </p:nvCxnSpPr>
        <p:spPr>
          <a:xfrm>
            <a:off x="4952661" y="1987053"/>
            <a:ext cx="192487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61705" y="4034367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AAU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61705" y="5043112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AAU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967184" y="6001851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AAU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55" name="Picture 181" descr="Remember The Milk for iPhone and iPod touc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1" t="2484" r="34200" b="5653"/>
          <a:stretch>
            <a:fillRect/>
          </a:stretch>
        </p:blipFill>
        <p:spPr bwMode="auto">
          <a:xfrm>
            <a:off x="576051" y="3167403"/>
            <a:ext cx="437260" cy="89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" name="Object 52"/>
          <p:cNvGraphicFramePr>
            <a:graphicFrameLocks noChangeAspect="1"/>
          </p:cNvGraphicFramePr>
          <p:nvPr/>
        </p:nvGraphicFramePr>
        <p:xfrm>
          <a:off x="0" y="1082516"/>
          <a:ext cx="182880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CorelDRAW" r:id="rId7" imgW="3034665" imgH="1135380" progId="CorelDRAW.Graphic.9">
                  <p:embed/>
                </p:oleObj>
              </mc:Choice>
              <mc:Fallback>
                <p:oleObj name="CorelDRAW" r:id="rId7" imgW="3034665" imgH="1135380" progId="CorelDRAW.Graphic.9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82516"/>
                        <a:ext cx="1828800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直接箭头连接符 58"/>
          <p:cNvCxnSpPr/>
          <p:nvPr/>
        </p:nvCxnSpPr>
        <p:spPr>
          <a:xfrm>
            <a:off x="1961705" y="1641987"/>
            <a:ext cx="1804050" cy="34506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1286359" y="3557320"/>
            <a:ext cx="675346" cy="148165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1346372" y="2232677"/>
            <a:ext cx="2311230" cy="115162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7942860" y="1147112"/>
            <a:ext cx="4186455" cy="258445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借助民用低轨星链，地面终端和同步轨道卫星之间可以有不同的接入方式：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5/6G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卫星互联网接入（地面终端和信息港卫星各自作为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5G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网络的用户节点）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共用低轨卫星，借助低轨星链进行路由，但通信链路与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5G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网络完全分开设计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地面终端直接和高轨卫星连接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472840" y="21494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低轨星链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66714" y="4004966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地面终端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892" y="1809961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天基信息港卫星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5559314" y="5552187"/>
            <a:ext cx="470190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rgbClr val="5B9BD5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r>
              <a:rPr lang="zh-CN" altLang="en-US" dirty="0">
                <a:solidFill>
                  <a:srgbClr val="5B9BD5"/>
                </a:solidFill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endParaRPr lang="en-US" altLang="zh-CN" dirty="0">
              <a:solidFill>
                <a:srgbClr val="5B9BD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AAU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：基站天线单元，处理射频数据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DU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：分布单元，主要处理物理层和实时协议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CU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：集中单元，处理非实时协议和服务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44" name="等腰三角形 4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127895" y="3709231"/>
            <a:ext cx="2303664" cy="953135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5G/6G</a:t>
            </a:r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地面网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588581" y="1207028"/>
            <a:ext cx="2614445" cy="953135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5G/6G</a:t>
            </a:r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低轨星座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57275" y="320675"/>
            <a:ext cx="5208270" cy="701675"/>
          </a:xfrm>
        </p:spPr>
        <p:txBody>
          <a:bodyPr>
            <a:normAutofit/>
          </a:bodyPr>
          <a:lstStyle/>
          <a:p>
            <a:pPr marL="361950" indent="-361950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平台层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天基计算平台层架构</a:t>
            </a:r>
          </a:p>
        </p:txBody>
      </p:sp>
      <p:sp>
        <p:nvSpPr>
          <p:cNvPr id="8" name="satellite-dish_243515"/>
          <p:cNvSpPr/>
          <p:nvPr/>
        </p:nvSpPr>
        <p:spPr>
          <a:xfrm>
            <a:off x="6099118" y="5176622"/>
            <a:ext cx="603443" cy="609685"/>
          </a:xfrm>
          <a:custGeom>
            <a:avLst/>
            <a:gdLst>
              <a:gd name="connsiteX0" fmla="*/ 471835 w 600511"/>
              <a:gd name="connsiteY0" fmla="*/ 549564 h 606722"/>
              <a:gd name="connsiteX1" fmla="*/ 500379 w 600511"/>
              <a:gd name="connsiteY1" fmla="*/ 578143 h 606722"/>
              <a:gd name="connsiteX2" fmla="*/ 471835 w 600511"/>
              <a:gd name="connsiteY2" fmla="*/ 606722 h 606722"/>
              <a:gd name="connsiteX3" fmla="*/ 443291 w 600511"/>
              <a:gd name="connsiteY3" fmla="*/ 578143 h 606722"/>
              <a:gd name="connsiteX4" fmla="*/ 471835 w 600511"/>
              <a:gd name="connsiteY4" fmla="*/ 549564 h 606722"/>
              <a:gd name="connsiteX5" fmla="*/ 128711 w 600511"/>
              <a:gd name="connsiteY5" fmla="*/ 549564 h 606722"/>
              <a:gd name="connsiteX6" fmla="*/ 157290 w 600511"/>
              <a:gd name="connsiteY6" fmla="*/ 578143 h 606722"/>
              <a:gd name="connsiteX7" fmla="*/ 128711 w 600511"/>
              <a:gd name="connsiteY7" fmla="*/ 606722 h 606722"/>
              <a:gd name="connsiteX8" fmla="*/ 100132 w 600511"/>
              <a:gd name="connsiteY8" fmla="*/ 578143 h 606722"/>
              <a:gd name="connsiteX9" fmla="*/ 128711 w 600511"/>
              <a:gd name="connsiteY9" fmla="*/ 549564 h 606722"/>
              <a:gd name="connsiteX10" fmla="*/ 64350 w 600511"/>
              <a:gd name="connsiteY10" fmla="*/ 385438 h 606722"/>
              <a:gd name="connsiteX11" fmla="*/ 64350 w 600511"/>
              <a:gd name="connsiteY11" fmla="*/ 428276 h 606722"/>
              <a:gd name="connsiteX12" fmla="*/ 307420 w 600511"/>
              <a:gd name="connsiteY12" fmla="*/ 428276 h 606722"/>
              <a:gd name="connsiteX13" fmla="*/ 307420 w 600511"/>
              <a:gd name="connsiteY13" fmla="*/ 385438 h 606722"/>
              <a:gd name="connsiteX14" fmla="*/ 350320 w 600511"/>
              <a:gd name="connsiteY14" fmla="*/ 364018 h 606722"/>
              <a:gd name="connsiteX15" fmla="*/ 350320 w 600511"/>
              <a:gd name="connsiteY15" fmla="*/ 463916 h 606722"/>
              <a:gd name="connsiteX16" fmla="*/ 449293 w 600511"/>
              <a:gd name="connsiteY16" fmla="*/ 463916 h 606722"/>
              <a:gd name="connsiteX17" fmla="*/ 399273 w 600511"/>
              <a:gd name="connsiteY17" fmla="*/ 364018 h 606722"/>
              <a:gd name="connsiteX18" fmla="*/ 114370 w 600511"/>
              <a:gd name="connsiteY18" fmla="*/ 227503 h 606722"/>
              <a:gd name="connsiteX19" fmla="*/ 171600 w 600511"/>
              <a:gd name="connsiteY19" fmla="*/ 242790 h 606722"/>
              <a:gd name="connsiteX20" fmla="*/ 214500 w 600511"/>
              <a:gd name="connsiteY20" fmla="*/ 234524 h 606722"/>
              <a:gd name="connsiteX21" fmla="*/ 214500 w 600511"/>
              <a:gd name="connsiteY21" fmla="*/ 299938 h 606722"/>
              <a:gd name="connsiteX22" fmla="*/ 443241 w 600511"/>
              <a:gd name="connsiteY22" fmla="*/ 299938 h 606722"/>
              <a:gd name="connsiteX23" fmla="*/ 514711 w 600511"/>
              <a:gd name="connsiteY23" fmla="*/ 442674 h 606722"/>
              <a:gd name="connsiteX24" fmla="*/ 528952 w 600511"/>
              <a:gd name="connsiteY24" fmla="*/ 442674 h 606722"/>
              <a:gd name="connsiteX25" fmla="*/ 600511 w 600511"/>
              <a:gd name="connsiteY25" fmla="*/ 514043 h 606722"/>
              <a:gd name="connsiteX26" fmla="*/ 600511 w 600511"/>
              <a:gd name="connsiteY26" fmla="*/ 528352 h 606722"/>
              <a:gd name="connsiteX27" fmla="*/ 600511 w 600511"/>
              <a:gd name="connsiteY27" fmla="*/ 585411 h 606722"/>
              <a:gd name="connsiteX28" fmla="*/ 542925 w 600511"/>
              <a:gd name="connsiteY28" fmla="*/ 585411 h 606722"/>
              <a:gd name="connsiteX29" fmla="*/ 543281 w 600511"/>
              <a:gd name="connsiteY29" fmla="*/ 578123 h 606722"/>
              <a:gd name="connsiteX30" fmla="*/ 471811 w 600511"/>
              <a:gd name="connsiteY30" fmla="*/ 506755 h 606722"/>
              <a:gd name="connsiteX31" fmla="*/ 400341 w 600511"/>
              <a:gd name="connsiteY31" fmla="*/ 578123 h 606722"/>
              <a:gd name="connsiteX32" fmla="*/ 400697 w 600511"/>
              <a:gd name="connsiteY32" fmla="*/ 585411 h 606722"/>
              <a:gd name="connsiteX33" fmla="*/ 199814 w 600511"/>
              <a:gd name="connsiteY33" fmla="*/ 585411 h 606722"/>
              <a:gd name="connsiteX34" fmla="*/ 200170 w 600511"/>
              <a:gd name="connsiteY34" fmla="*/ 578123 h 606722"/>
              <a:gd name="connsiteX35" fmla="*/ 128700 w 600511"/>
              <a:gd name="connsiteY35" fmla="*/ 506755 h 606722"/>
              <a:gd name="connsiteX36" fmla="*/ 57230 w 600511"/>
              <a:gd name="connsiteY36" fmla="*/ 578123 h 606722"/>
              <a:gd name="connsiteX37" fmla="*/ 57586 w 600511"/>
              <a:gd name="connsiteY37" fmla="*/ 585411 h 606722"/>
              <a:gd name="connsiteX38" fmla="*/ 0 w 600511"/>
              <a:gd name="connsiteY38" fmla="*/ 585411 h 606722"/>
              <a:gd name="connsiteX39" fmla="*/ 0 w 600511"/>
              <a:gd name="connsiteY39" fmla="*/ 299938 h 606722"/>
              <a:gd name="connsiteX40" fmla="*/ 114370 w 600511"/>
              <a:gd name="connsiteY40" fmla="*/ 299938 h 606722"/>
              <a:gd name="connsiteX41" fmla="*/ 141293 w 600511"/>
              <a:gd name="connsiteY41" fmla="*/ 57934 h 606722"/>
              <a:gd name="connsiteX42" fmla="*/ 242392 w 600511"/>
              <a:gd name="connsiteY42" fmla="*/ 158890 h 606722"/>
              <a:gd name="connsiteX43" fmla="*/ 222190 w 600511"/>
              <a:gd name="connsiteY43" fmla="*/ 179063 h 606722"/>
              <a:gd name="connsiteX44" fmla="*/ 121091 w 600511"/>
              <a:gd name="connsiteY44" fmla="*/ 179063 h 606722"/>
              <a:gd name="connsiteX45" fmla="*/ 121091 w 600511"/>
              <a:gd name="connsiteY45" fmla="*/ 78107 h 606722"/>
              <a:gd name="connsiteX46" fmla="*/ 271834 w 600511"/>
              <a:gd name="connsiteY46" fmla="*/ 0 h 606722"/>
              <a:gd name="connsiteX47" fmla="*/ 292033 w 600511"/>
              <a:gd name="connsiteY47" fmla="*/ 8351 h 606722"/>
              <a:gd name="connsiteX48" fmla="*/ 300397 w 600511"/>
              <a:gd name="connsiteY48" fmla="*/ 28519 h 606722"/>
              <a:gd name="connsiteX49" fmla="*/ 292033 w 600511"/>
              <a:gd name="connsiteY49" fmla="*/ 48687 h 606722"/>
              <a:gd name="connsiteX50" fmla="*/ 273614 w 600511"/>
              <a:gd name="connsiteY50" fmla="*/ 57039 h 606722"/>
              <a:gd name="connsiteX51" fmla="*/ 237310 w 600511"/>
              <a:gd name="connsiteY51" fmla="*/ 93288 h 606722"/>
              <a:gd name="connsiteX52" fmla="*/ 206968 w 600511"/>
              <a:gd name="connsiteY52" fmla="*/ 62992 h 606722"/>
              <a:gd name="connsiteX53" fmla="*/ 243272 w 600511"/>
              <a:gd name="connsiteY53" fmla="*/ 26743 h 606722"/>
              <a:gd name="connsiteX54" fmla="*/ 251636 w 600511"/>
              <a:gd name="connsiteY54" fmla="*/ 8351 h 606722"/>
              <a:gd name="connsiteX55" fmla="*/ 271834 w 600511"/>
              <a:gd name="connsiteY5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0511" h="606722">
                <a:moveTo>
                  <a:pt x="471835" y="549564"/>
                </a:moveTo>
                <a:cubicBezTo>
                  <a:pt x="487599" y="549564"/>
                  <a:pt x="500379" y="562359"/>
                  <a:pt x="500379" y="578143"/>
                </a:cubicBezTo>
                <a:cubicBezTo>
                  <a:pt x="500379" y="593927"/>
                  <a:pt x="487599" y="606722"/>
                  <a:pt x="471835" y="606722"/>
                </a:cubicBezTo>
                <a:cubicBezTo>
                  <a:pt x="456071" y="606722"/>
                  <a:pt x="443291" y="593927"/>
                  <a:pt x="443291" y="578143"/>
                </a:cubicBezTo>
                <a:cubicBezTo>
                  <a:pt x="443291" y="562359"/>
                  <a:pt x="456071" y="549564"/>
                  <a:pt x="471835" y="549564"/>
                </a:cubicBezTo>
                <a:close/>
                <a:moveTo>
                  <a:pt x="128711" y="549564"/>
                </a:moveTo>
                <a:cubicBezTo>
                  <a:pt x="144495" y="549564"/>
                  <a:pt x="157290" y="562359"/>
                  <a:pt x="157290" y="578143"/>
                </a:cubicBezTo>
                <a:cubicBezTo>
                  <a:pt x="157290" y="593927"/>
                  <a:pt x="144495" y="606722"/>
                  <a:pt x="128711" y="606722"/>
                </a:cubicBezTo>
                <a:cubicBezTo>
                  <a:pt x="112927" y="606722"/>
                  <a:pt x="100132" y="593927"/>
                  <a:pt x="100132" y="578143"/>
                </a:cubicBezTo>
                <a:cubicBezTo>
                  <a:pt x="100132" y="562359"/>
                  <a:pt x="112927" y="549564"/>
                  <a:pt x="128711" y="549564"/>
                </a:cubicBezTo>
                <a:close/>
                <a:moveTo>
                  <a:pt x="64350" y="385438"/>
                </a:moveTo>
                <a:lnTo>
                  <a:pt x="64350" y="428276"/>
                </a:lnTo>
                <a:lnTo>
                  <a:pt x="307420" y="428276"/>
                </a:lnTo>
                <a:lnTo>
                  <a:pt x="307420" y="385438"/>
                </a:lnTo>
                <a:close/>
                <a:moveTo>
                  <a:pt x="350320" y="364018"/>
                </a:moveTo>
                <a:lnTo>
                  <a:pt x="350320" y="463916"/>
                </a:lnTo>
                <a:lnTo>
                  <a:pt x="449293" y="463916"/>
                </a:lnTo>
                <a:lnTo>
                  <a:pt x="399273" y="364018"/>
                </a:lnTo>
                <a:close/>
                <a:moveTo>
                  <a:pt x="114370" y="227503"/>
                </a:moveTo>
                <a:cubicBezTo>
                  <a:pt x="131548" y="237457"/>
                  <a:pt x="151129" y="242790"/>
                  <a:pt x="171600" y="242790"/>
                </a:cubicBezTo>
                <a:cubicBezTo>
                  <a:pt x="186553" y="242790"/>
                  <a:pt x="200971" y="239946"/>
                  <a:pt x="214500" y="234524"/>
                </a:cubicBezTo>
                <a:lnTo>
                  <a:pt x="214500" y="299938"/>
                </a:lnTo>
                <a:lnTo>
                  <a:pt x="443241" y="299938"/>
                </a:lnTo>
                <a:lnTo>
                  <a:pt x="514711" y="442674"/>
                </a:lnTo>
                <a:lnTo>
                  <a:pt x="528952" y="442674"/>
                </a:lnTo>
                <a:cubicBezTo>
                  <a:pt x="568470" y="442674"/>
                  <a:pt x="600511" y="474670"/>
                  <a:pt x="600511" y="514043"/>
                </a:cubicBezTo>
                <a:lnTo>
                  <a:pt x="600511" y="528352"/>
                </a:lnTo>
                <a:lnTo>
                  <a:pt x="600511" y="585411"/>
                </a:lnTo>
                <a:lnTo>
                  <a:pt x="542925" y="585411"/>
                </a:lnTo>
                <a:cubicBezTo>
                  <a:pt x="543192" y="583011"/>
                  <a:pt x="543281" y="580612"/>
                  <a:pt x="543281" y="578123"/>
                </a:cubicBezTo>
                <a:cubicBezTo>
                  <a:pt x="543281" y="538839"/>
                  <a:pt x="511240" y="506755"/>
                  <a:pt x="471811" y="506755"/>
                </a:cubicBezTo>
                <a:cubicBezTo>
                  <a:pt x="432382" y="506755"/>
                  <a:pt x="400341" y="538839"/>
                  <a:pt x="400341" y="578123"/>
                </a:cubicBezTo>
                <a:cubicBezTo>
                  <a:pt x="400341" y="580612"/>
                  <a:pt x="400430" y="583011"/>
                  <a:pt x="400697" y="585411"/>
                </a:cubicBezTo>
                <a:lnTo>
                  <a:pt x="199814" y="585411"/>
                </a:lnTo>
                <a:cubicBezTo>
                  <a:pt x="200081" y="583011"/>
                  <a:pt x="200170" y="580612"/>
                  <a:pt x="200170" y="578123"/>
                </a:cubicBezTo>
                <a:cubicBezTo>
                  <a:pt x="200170" y="538839"/>
                  <a:pt x="168129" y="506755"/>
                  <a:pt x="128700" y="506755"/>
                </a:cubicBezTo>
                <a:cubicBezTo>
                  <a:pt x="89271" y="506755"/>
                  <a:pt x="57230" y="538839"/>
                  <a:pt x="57230" y="578123"/>
                </a:cubicBezTo>
                <a:cubicBezTo>
                  <a:pt x="57230" y="580612"/>
                  <a:pt x="57319" y="583011"/>
                  <a:pt x="57586" y="585411"/>
                </a:cubicBezTo>
                <a:lnTo>
                  <a:pt x="0" y="585411"/>
                </a:lnTo>
                <a:lnTo>
                  <a:pt x="0" y="299938"/>
                </a:lnTo>
                <a:lnTo>
                  <a:pt x="114370" y="299938"/>
                </a:lnTo>
                <a:close/>
                <a:moveTo>
                  <a:pt x="141293" y="57934"/>
                </a:moveTo>
                <a:lnTo>
                  <a:pt x="242392" y="158890"/>
                </a:lnTo>
                <a:lnTo>
                  <a:pt x="222190" y="179063"/>
                </a:lnTo>
                <a:cubicBezTo>
                  <a:pt x="194245" y="206968"/>
                  <a:pt x="148946" y="206968"/>
                  <a:pt x="121091" y="179063"/>
                </a:cubicBezTo>
                <a:cubicBezTo>
                  <a:pt x="93146" y="151247"/>
                  <a:pt x="93146" y="106012"/>
                  <a:pt x="121091" y="78107"/>
                </a:cubicBezTo>
                <a:close/>
                <a:moveTo>
                  <a:pt x="271834" y="0"/>
                </a:moveTo>
                <a:cubicBezTo>
                  <a:pt x="279487" y="0"/>
                  <a:pt x="286605" y="2932"/>
                  <a:pt x="292033" y="8351"/>
                </a:cubicBezTo>
                <a:cubicBezTo>
                  <a:pt x="297461" y="13771"/>
                  <a:pt x="300397" y="20879"/>
                  <a:pt x="300397" y="28519"/>
                </a:cubicBezTo>
                <a:cubicBezTo>
                  <a:pt x="300397" y="36160"/>
                  <a:pt x="297461" y="43357"/>
                  <a:pt x="292033" y="48687"/>
                </a:cubicBezTo>
                <a:cubicBezTo>
                  <a:pt x="287050" y="53663"/>
                  <a:pt x="280554" y="56595"/>
                  <a:pt x="273614" y="57039"/>
                </a:cubicBezTo>
                <a:lnTo>
                  <a:pt x="237310" y="93288"/>
                </a:lnTo>
                <a:lnTo>
                  <a:pt x="206968" y="62992"/>
                </a:lnTo>
                <a:lnTo>
                  <a:pt x="243272" y="26743"/>
                </a:lnTo>
                <a:cubicBezTo>
                  <a:pt x="243717" y="19813"/>
                  <a:pt x="246653" y="13327"/>
                  <a:pt x="251636" y="8351"/>
                </a:cubicBezTo>
                <a:cubicBezTo>
                  <a:pt x="256975" y="2932"/>
                  <a:pt x="264182" y="0"/>
                  <a:pt x="2718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9" name="satellite-dish_243515"/>
          <p:cNvSpPr/>
          <p:nvPr/>
        </p:nvSpPr>
        <p:spPr>
          <a:xfrm>
            <a:off x="8745758" y="5163169"/>
            <a:ext cx="448931" cy="609685"/>
          </a:xfrm>
          <a:custGeom>
            <a:avLst/>
            <a:gdLst>
              <a:gd name="T0" fmla="*/ 3614 w 5019"/>
              <a:gd name="T1" fmla="*/ 5923 h 6827"/>
              <a:gd name="T2" fmla="*/ 2811 w 5019"/>
              <a:gd name="T3" fmla="*/ 4861 h 6827"/>
              <a:gd name="T4" fmla="*/ 2811 w 5019"/>
              <a:gd name="T5" fmla="*/ 4198 h 6827"/>
              <a:gd name="T6" fmla="*/ 5019 w 5019"/>
              <a:gd name="T7" fmla="*/ 1707 h 6827"/>
              <a:gd name="T8" fmla="*/ 2811 w 5019"/>
              <a:gd name="T9" fmla="*/ 1707 h 6827"/>
              <a:gd name="T10" fmla="*/ 2811 w 5019"/>
              <a:gd name="T11" fmla="*/ 1124 h 6827"/>
              <a:gd name="T12" fmla="*/ 3112 w 5019"/>
              <a:gd name="T13" fmla="*/ 602 h 6827"/>
              <a:gd name="T14" fmla="*/ 2509 w 5019"/>
              <a:gd name="T15" fmla="*/ 0 h 6827"/>
              <a:gd name="T16" fmla="*/ 1907 w 5019"/>
              <a:gd name="T17" fmla="*/ 602 h 6827"/>
              <a:gd name="T18" fmla="*/ 2208 w 5019"/>
              <a:gd name="T19" fmla="*/ 1124 h 6827"/>
              <a:gd name="T20" fmla="*/ 2208 w 5019"/>
              <a:gd name="T21" fmla="*/ 1707 h 6827"/>
              <a:gd name="T22" fmla="*/ 0 w 5019"/>
              <a:gd name="T23" fmla="*/ 1707 h 6827"/>
              <a:gd name="T24" fmla="*/ 2208 w 5019"/>
              <a:gd name="T25" fmla="*/ 4198 h 6827"/>
              <a:gd name="T26" fmla="*/ 2208 w 5019"/>
              <a:gd name="T27" fmla="*/ 4861 h 6827"/>
              <a:gd name="T28" fmla="*/ 1405 w 5019"/>
              <a:gd name="T29" fmla="*/ 5923 h 6827"/>
              <a:gd name="T30" fmla="*/ 1405 w 5019"/>
              <a:gd name="T31" fmla="*/ 6224 h 6827"/>
              <a:gd name="T32" fmla="*/ 301 w 5019"/>
              <a:gd name="T33" fmla="*/ 6224 h 6827"/>
              <a:gd name="T34" fmla="*/ 301 w 5019"/>
              <a:gd name="T35" fmla="*/ 6827 h 6827"/>
              <a:gd name="T36" fmla="*/ 4718 w 5019"/>
              <a:gd name="T37" fmla="*/ 6827 h 6827"/>
              <a:gd name="T38" fmla="*/ 4718 w 5019"/>
              <a:gd name="T39" fmla="*/ 6224 h 6827"/>
              <a:gd name="T40" fmla="*/ 3614 w 5019"/>
              <a:gd name="T41" fmla="*/ 6224 h 6827"/>
              <a:gd name="T42" fmla="*/ 3614 w 5019"/>
              <a:gd name="T43" fmla="*/ 5923 h 6827"/>
              <a:gd name="T44" fmla="*/ 2509 w 5019"/>
              <a:gd name="T45" fmla="*/ 6224 h 6827"/>
              <a:gd name="T46" fmla="*/ 2208 w 5019"/>
              <a:gd name="T47" fmla="*/ 5923 h 6827"/>
              <a:gd name="T48" fmla="*/ 2509 w 5019"/>
              <a:gd name="T49" fmla="*/ 5622 h 6827"/>
              <a:gd name="T50" fmla="*/ 2811 w 5019"/>
              <a:gd name="T51" fmla="*/ 5923 h 6827"/>
              <a:gd name="T52" fmla="*/ 2509 w 5019"/>
              <a:gd name="T53" fmla="*/ 6224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019" h="6827">
                <a:moveTo>
                  <a:pt x="3614" y="5923"/>
                </a:moveTo>
                <a:cubicBezTo>
                  <a:pt x="3614" y="5418"/>
                  <a:pt x="3274" y="4992"/>
                  <a:pt x="2811" y="4861"/>
                </a:cubicBezTo>
                <a:lnTo>
                  <a:pt x="2811" y="4198"/>
                </a:lnTo>
                <a:cubicBezTo>
                  <a:pt x="4055" y="4050"/>
                  <a:pt x="5019" y="2991"/>
                  <a:pt x="5019" y="1707"/>
                </a:cubicBezTo>
                <a:lnTo>
                  <a:pt x="2811" y="1707"/>
                </a:lnTo>
                <a:lnTo>
                  <a:pt x="2811" y="1124"/>
                </a:lnTo>
                <a:cubicBezTo>
                  <a:pt x="2991" y="1020"/>
                  <a:pt x="3112" y="825"/>
                  <a:pt x="3112" y="602"/>
                </a:cubicBezTo>
                <a:cubicBezTo>
                  <a:pt x="3112" y="270"/>
                  <a:pt x="2842" y="0"/>
                  <a:pt x="2509" y="0"/>
                </a:cubicBezTo>
                <a:cubicBezTo>
                  <a:pt x="2177" y="0"/>
                  <a:pt x="1907" y="270"/>
                  <a:pt x="1907" y="602"/>
                </a:cubicBezTo>
                <a:cubicBezTo>
                  <a:pt x="1907" y="825"/>
                  <a:pt x="2028" y="1020"/>
                  <a:pt x="2208" y="1124"/>
                </a:cubicBezTo>
                <a:lnTo>
                  <a:pt x="2208" y="1707"/>
                </a:lnTo>
                <a:lnTo>
                  <a:pt x="0" y="1707"/>
                </a:lnTo>
                <a:cubicBezTo>
                  <a:pt x="0" y="2991"/>
                  <a:pt x="964" y="4050"/>
                  <a:pt x="2208" y="4198"/>
                </a:cubicBezTo>
                <a:lnTo>
                  <a:pt x="2208" y="4861"/>
                </a:lnTo>
                <a:cubicBezTo>
                  <a:pt x="1745" y="4992"/>
                  <a:pt x="1405" y="5418"/>
                  <a:pt x="1405" y="5923"/>
                </a:cubicBezTo>
                <a:lnTo>
                  <a:pt x="1405" y="6224"/>
                </a:lnTo>
                <a:lnTo>
                  <a:pt x="301" y="6224"/>
                </a:lnTo>
                <a:lnTo>
                  <a:pt x="301" y="6827"/>
                </a:lnTo>
                <a:lnTo>
                  <a:pt x="4718" y="6827"/>
                </a:lnTo>
                <a:lnTo>
                  <a:pt x="4718" y="6224"/>
                </a:lnTo>
                <a:lnTo>
                  <a:pt x="3614" y="6224"/>
                </a:lnTo>
                <a:lnTo>
                  <a:pt x="3614" y="5923"/>
                </a:lnTo>
                <a:close/>
                <a:moveTo>
                  <a:pt x="2509" y="6224"/>
                </a:moveTo>
                <a:cubicBezTo>
                  <a:pt x="2343" y="6224"/>
                  <a:pt x="2208" y="6089"/>
                  <a:pt x="2208" y="5923"/>
                </a:cubicBezTo>
                <a:cubicBezTo>
                  <a:pt x="2208" y="5757"/>
                  <a:pt x="2343" y="5622"/>
                  <a:pt x="2509" y="5622"/>
                </a:cubicBezTo>
                <a:cubicBezTo>
                  <a:pt x="2676" y="5622"/>
                  <a:pt x="2811" y="5757"/>
                  <a:pt x="2811" y="5923"/>
                </a:cubicBezTo>
                <a:cubicBezTo>
                  <a:pt x="2811" y="6089"/>
                  <a:pt x="2676" y="6224"/>
                  <a:pt x="2509" y="62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0" name="satellite_308698"/>
          <p:cNvSpPr/>
          <p:nvPr/>
        </p:nvSpPr>
        <p:spPr>
          <a:xfrm>
            <a:off x="7514495" y="3247546"/>
            <a:ext cx="609685" cy="500506"/>
          </a:xfrm>
          <a:custGeom>
            <a:avLst/>
            <a:gdLst>
              <a:gd name="connsiteX0" fmla="*/ 303775 w 607639"/>
              <a:gd name="connsiteY0" fmla="*/ 336995 h 498827"/>
              <a:gd name="connsiteX1" fmla="*/ 195990 w 607639"/>
              <a:gd name="connsiteY1" fmla="*/ 434930 h 498827"/>
              <a:gd name="connsiteX2" fmla="*/ 411649 w 607639"/>
              <a:gd name="connsiteY2" fmla="*/ 434930 h 498827"/>
              <a:gd name="connsiteX3" fmla="*/ 303775 w 607639"/>
              <a:gd name="connsiteY3" fmla="*/ 336995 h 498827"/>
              <a:gd name="connsiteX4" fmla="*/ 82764 w 607639"/>
              <a:gd name="connsiteY4" fmla="*/ 245003 h 498827"/>
              <a:gd name="connsiteX5" fmla="*/ 93000 w 607639"/>
              <a:gd name="connsiteY5" fmla="*/ 255216 h 498827"/>
              <a:gd name="connsiteX6" fmla="*/ 93000 w 607639"/>
              <a:gd name="connsiteY6" fmla="*/ 259034 h 498827"/>
              <a:gd name="connsiteX7" fmla="*/ 126378 w 607639"/>
              <a:gd name="connsiteY7" fmla="*/ 259034 h 498827"/>
              <a:gd name="connsiteX8" fmla="*/ 136614 w 607639"/>
              <a:gd name="connsiteY8" fmla="*/ 269158 h 498827"/>
              <a:gd name="connsiteX9" fmla="*/ 126378 w 607639"/>
              <a:gd name="connsiteY9" fmla="*/ 279371 h 498827"/>
              <a:gd name="connsiteX10" fmla="*/ 93000 w 607639"/>
              <a:gd name="connsiteY10" fmla="*/ 279371 h 498827"/>
              <a:gd name="connsiteX11" fmla="*/ 93000 w 607639"/>
              <a:gd name="connsiteY11" fmla="*/ 297753 h 498827"/>
              <a:gd name="connsiteX12" fmla="*/ 82764 w 607639"/>
              <a:gd name="connsiteY12" fmla="*/ 307877 h 498827"/>
              <a:gd name="connsiteX13" fmla="*/ 72616 w 607639"/>
              <a:gd name="connsiteY13" fmla="*/ 297753 h 498827"/>
              <a:gd name="connsiteX14" fmla="*/ 72616 w 607639"/>
              <a:gd name="connsiteY14" fmla="*/ 279371 h 498827"/>
              <a:gd name="connsiteX15" fmla="*/ 39238 w 607639"/>
              <a:gd name="connsiteY15" fmla="*/ 279371 h 498827"/>
              <a:gd name="connsiteX16" fmla="*/ 29002 w 607639"/>
              <a:gd name="connsiteY16" fmla="*/ 269158 h 498827"/>
              <a:gd name="connsiteX17" fmla="*/ 39238 w 607639"/>
              <a:gd name="connsiteY17" fmla="*/ 259034 h 498827"/>
              <a:gd name="connsiteX18" fmla="*/ 72616 w 607639"/>
              <a:gd name="connsiteY18" fmla="*/ 259034 h 498827"/>
              <a:gd name="connsiteX19" fmla="*/ 72616 w 607639"/>
              <a:gd name="connsiteY19" fmla="*/ 255216 h 498827"/>
              <a:gd name="connsiteX20" fmla="*/ 82764 w 607639"/>
              <a:gd name="connsiteY20" fmla="*/ 245003 h 498827"/>
              <a:gd name="connsiteX21" fmla="*/ 303776 w 607639"/>
              <a:gd name="connsiteY21" fmla="*/ 223737 h 498827"/>
              <a:gd name="connsiteX22" fmla="*/ 280011 w 607639"/>
              <a:gd name="connsiteY22" fmla="*/ 247552 h 498827"/>
              <a:gd name="connsiteX23" fmla="*/ 303776 w 607639"/>
              <a:gd name="connsiteY23" fmla="*/ 271279 h 498827"/>
              <a:gd name="connsiteX24" fmla="*/ 327629 w 607639"/>
              <a:gd name="connsiteY24" fmla="*/ 247552 h 498827"/>
              <a:gd name="connsiteX25" fmla="*/ 303776 w 607639"/>
              <a:gd name="connsiteY25" fmla="*/ 223737 h 498827"/>
              <a:gd name="connsiteX26" fmla="*/ 303776 w 607639"/>
              <a:gd name="connsiteY26" fmla="*/ 203299 h 498827"/>
              <a:gd name="connsiteX27" fmla="*/ 348100 w 607639"/>
              <a:gd name="connsiteY27" fmla="*/ 247552 h 498827"/>
              <a:gd name="connsiteX28" fmla="*/ 303776 w 607639"/>
              <a:gd name="connsiteY28" fmla="*/ 291717 h 498827"/>
              <a:gd name="connsiteX29" fmla="*/ 259540 w 607639"/>
              <a:gd name="connsiteY29" fmla="*/ 247552 h 498827"/>
              <a:gd name="connsiteX30" fmla="*/ 303776 w 607639"/>
              <a:gd name="connsiteY30" fmla="*/ 203299 h 498827"/>
              <a:gd name="connsiteX31" fmla="*/ 303776 w 607639"/>
              <a:gd name="connsiteY31" fmla="*/ 116111 h 498827"/>
              <a:gd name="connsiteX32" fmla="*/ 280011 w 607639"/>
              <a:gd name="connsiteY32" fmla="*/ 139931 h 498827"/>
              <a:gd name="connsiteX33" fmla="*/ 303776 w 607639"/>
              <a:gd name="connsiteY33" fmla="*/ 163751 h 498827"/>
              <a:gd name="connsiteX34" fmla="*/ 327629 w 607639"/>
              <a:gd name="connsiteY34" fmla="*/ 139931 h 498827"/>
              <a:gd name="connsiteX35" fmla="*/ 303776 w 607639"/>
              <a:gd name="connsiteY35" fmla="*/ 116111 h 498827"/>
              <a:gd name="connsiteX36" fmla="*/ 303776 w 607639"/>
              <a:gd name="connsiteY36" fmla="*/ 95757 h 498827"/>
              <a:gd name="connsiteX37" fmla="*/ 348100 w 607639"/>
              <a:gd name="connsiteY37" fmla="*/ 139931 h 498827"/>
              <a:gd name="connsiteX38" fmla="*/ 303776 w 607639"/>
              <a:gd name="connsiteY38" fmla="*/ 184105 h 498827"/>
              <a:gd name="connsiteX39" fmla="*/ 259540 w 607639"/>
              <a:gd name="connsiteY39" fmla="*/ 139931 h 498827"/>
              <a:gd name="connsiteX40" fmla="*/ 303776 w 607639"/>
              <a:gd name="connsiteY40" fmla="*/ 95757 h 498827"/>
              <a:gd name="connsiteX41" fmla="*/ 524760 w 607639"/>
              <a:gd name="connsiteY41" fmla="*/ 79527 h 498827"/>
              <a:gd name="connsiteX42" fmla="*/ 534991 w 607639"/>
              <a:gd name="connsiteY42" fmla="*/ 89745 h 498827"/>
              <a:gd name="connsiteX43" fmla="*/ 534991 w 607639"/>
              <a:gd name="connsiteY43" fmla="*/ 108137 h 498827"/>
              <a:gd name="connsiteX44" fmla="*/ 568353 w 607639"/>
              <a:gd name="connsiteY44" fmla="*/ 108137 h 498827"/>
              <a:gd name="connsiteX45" fmla="*/ 578495 w 607639"/>
              <a:gd name="connsiteY45" fmla="*/ 118266 h 498827"/>
              <a:gd name="connsiteX46" fmla="*/ 568353 w 607639"/>
              <a:gd name="connsiteY46" fmla="*/ 128484 h 498827"/>
              <a:gd name="connsiteX47" fmla="*/ 534991 w 607639"/>
              <a:gd name="connsiteY47" fmla="*/ 128484 h 498827"/>
              <a:gd name="connsiteX48" fmla="*/ 534991 w 607639"/>
              <a:gd name="connsiteY48" fmla="*/ 183573 h 498827"/>
              <a:gd name="connsiteX49" fmla="*/ 568353 w 607639"/>
              <a:gd name="connsiteY49" fmla="*/ 183573 h 498827"/>
              <a:gd name="connsiteX50" fmla="*/ 578495 w 607639"/>
              <a:gd name="connsiteY50" fmla="*/ 193702 h 498827"/>
              <a:gd name="connsiteX51" fmla="*/ 568353 w 607639"/>
              <a:gd name="connsiteY51" fmla="*/ 203920 h 498827"/>
              <a:gd name="connsiteX52" fmla="*/ 534991 w 607639"/>
              <a:gd name="connsiteY52" fmla="*/ 203920 h 498827"/>
              <a:gd name="connsiteX53" fmla="*/ 534991 w 607639"/>
              <a:gd name="connsiteY53" fmla="*/ 259008 h 498827"/>
              <a:gd name="connsiteX54" fmla="*/ 568353 w 607639"/>
              <a:gd name="connsiteY54" fmla="*/ 259008 h 498827"/>
              <a:gd name="connsiteX55" fmla="*/ 578495 w 607639"/>
              <a:gd name="connsiteY55" fmla="*/ 269138 h 498827"/>
              <a:gd name="connsiteX56" fmla="*/ 568353 w 607639"/>
              <a:gd name="connsiteY56" fmla="*/ 279356 h 498827"/>
              <a:gd name="connsiteX57" fmla="*/ 534991 w 607639"/>
              <a:gd name="connsiteY57" fmla="*/ 279356 h 498827"/>
              <a:gd name="connsiteX58" fmla="*/ 534991 w 607639"/>
              <a:gd name="connsiteY58" fmla="*/ 297748 h 498827"/>
              <a:gd name="connsiteX59" fmla="*/ 524760 w 607639"/>
              <a:gd name="connsiteY59" fmla="*/ 307877 h 498827"/>
              <a:gd name="connsiteX60" fmla="*/ 514617 w 607639"/>
              <a:gd name="connsiteY60" fmla="*/ 297748 h 498827"/>
              <a:gd name="connsiteX61" fmla="*/ 514617 w 607639"/>
              <a:gd name="connsiteY61" fmla="*/ 279356 h 498827"/>
              <a:gd name="connsiteX62" fmla="*/ 481255 w 607639"/>
              <a:gd name="connsiteY62" fmla="*/ 279356 h 498827"/>
              <a:gd name="connsiteX63" fmla="*/ 471024 w 607639"/>
              <a:gd name="connsiteY63" fmla="*/ 269138 h 498827"/>
              <a:gd name="connsiteX64" fmla="*/ 481255 w 607639"/>
              <a:gd name="connsiteY64" fmla="*/ 259008 h 498827"/>
              <a:gd name="connsiteX65" fmla="*/ 514617 w 607639"/>
              <a:gd name="connsiteY65" fmla="*/ 259008 h 498827"/>
              <a:gd name="connsiteX66" fmla="*/ 514617 w 607639"/>
              <a:gd name="connsiteY66" fmla="*/ 203920 h 498827"/>
              <a:gd name="connsiteX67" fmla="*/ 481255 w 607639"/>
              <a:gd name="connsiteY67" fmla="*/ 203920 h 498827"/>
              <a:gd name="connsiteX68" fmla="*/ 471024 w 607639"/>
              <a:gd name="connsiteY68" fmla="*/ 193702 h 498827"/>
              <a:gd name="connsiteX69" fmla="*/ 481255 w 607639"/>
              <a:gd name="connsiteY69" fmla="*/ 183573 h 498827"/>
              <a:gd name="connsiteX70" fmla="*/ 514617 w 607639"/>
              <a:gd name="connsiteY70" fmla="*/ 183573 h 498827"/>
              <a:gd name="connsiteX71" fmla="*/ 514617 w 607639"/>
              <a:gd name="connsiteY71" fmla="*/ 128484 h 498827"/>
              <a:gd name="connsiteX72" fmla="*/ 481255 w 607639"/>
              <a:gd name="connsiteY72" fmla="*/ 128484 h 498827"/>
              <a:gd name="connsiteX73" fmla="*/ 471024 w 607639"/>
              <a:gd name="connsiteY73" fmla="*/ 118266 h 498827"/>
              <a:gd name="connsiteX74" fmla="*/ 481255 w 607639"/>
              <a:gd name="connsiteY74" fmla="*/ 108137 h 498827"/>
              <a:gd name="connsiteX75" fmla="*/ 514617 w 607639"/>
              <a:gd name="connsiteY75" fmla="*/ 108137 h 498827"/>
              <a:gd name="connsiteX76" fmla="*/ 514617 w 607639"/>
              <a:gd name="connsiteY76" fmla="*/ 89745 h 498827"/>
              <a:gd name="connsiteX77" fmla="*/ 524760 w 607639"/>
              <a:gd name="connsiteY77" fmla="*/ 79527 h 498827"/>
              <a:gd name="connsiteX78" fmla="*/ 82764 w 607639"/>
              <a:gd name="connsiteY78" fmla="*/ 79527 h 498827"/>
              <a:gd name="connsiteX79" fmla="*/ 93000 w 607639"/>
              <a:gd name="connsiteY79" fmla="*/ 89746 h 498827"/>
              <a:gd name="connsiteX80" fmla="*/ 93000 w 607639"/>
              <a:gd name="connsiteY80" fmla="*/ 108139 h 498827"/>
              <a:gd name="connsiteX81" fmla="*/ 126378 w 607639"/>
              <a:gd name="connsiteY81" fmla="*/ 108139 h 498827"/>
              <a:gd name="connsiteX82" fmla="*/ 136614 w 607639"/>
              <a:gd name="connsiteY82" fmla="*/ 118269 h 498827"/>
              <a:gd name="connsiteX83" fmla="*/ 126378 w 607639"/>
              <a:gd name="connsiteY83" fmla="*/ 128487 h 498827"/>
              <a:gd name="connsiteX84" fmla="*/ 93000 w 607639"/>
              <a:gd name="connsiteY84" fmla="*/ 128487 h 498827"/>
              <a:gd name="connsiteX85" fmla="*/ 93000 w 607639"/>
              <a:gd name="connsiteY85" fmla="*/ 183579 h 498827"/>
              <a:gd name="connsiteX86" fmla="*/ 126378 w 607639"/>
              <a:gd name="connsiteY86" fmla="*/ 183579 h 498827"/>
              <a:gd name="connsiteX87" fmla="*/ 136614 w 607639"/>
              <a:gd name="connsiteY87" fmla="*/ 193708 h 498827"/>
              <a:gd name="connsiteX88" fmla="*/ 126378 w 607639"/>
              <a:gd name="connsiteY88" fmla="*/ 203927 h 498827"/>
              <a:gd name="connsiteX89" fmla="*/ 93000 w 607639"/>
              <a:gd name="connsiteY89" fmla="*/ 203927 h 498827"/>
              <a:gd name="connsiteX90" fmla="*/ 93000 w 607639"/>
              <a:gd name="connsiteY90" fmla="*/ 221165 h 498827"/>
              <a:gd name="connsiteX91" fmla="*/ 82764 w 607639"/>
              <a:gd name="connsiteY91" fmla="*/ 231384 h 498827"/>
              <a:gd name="connsiteX92" fmla="*/ 72616 w 607639"/>
              <a:gd name="connsiteY92" fmla="*/ 221165 h 498827"/>
              <a:gd name="connsiteX93" fmla="*/ 72616 w 607639"/>
              <a:gd name="connsiteY93" fmla="*/ 203927 h 498827"/>
              <a:gd name="connsiteX94" fmla="*/ 39238 w 607639"/>
              <a:gd name="connsiteY94" fmla="*/ 203927 h 498827"/>
              <a:gd name="connsiteX95" fmla="*/ 29002 w 607639"/>
              <a:gd name="connsiteY95" fmla="*/ 193708 h 498827"/>
              <a:gd name="connsiteX96" fmla="*/ 39238 w 607639"/>
              <a:gd name="connsiteY96" fmla="*/ 183579 h 498827"/>
              <a:gd name="connsiteX97" fmla="*/ 72616 w 607639"/>
              <a:gd name="connsiteY97" fmla="*/ 183579 h 498827"/>
              <a:gd name="connsiteX98" fmla="*/ 72616 w 607639"/>
              <a:gd name="connsiteY98" fmla="*/ 128487 h 498827"/>
              <a:gd name="connsiteX99" fmla="*/ 39238 w 607639"/>
              <a:gd name="connsiteY99" fmla="*/ 128487 h 498827"/>
              <a:gd name="connsiteX100" fmla="*/ 29002 w 607639"/>
              <a:gd name="connsiteY100" fmla="*/ 118269 h 498827"/>
              <a:gd name="connsiteX101" fmla="*/ 39238 w 607639"/>
              <a:gd name="connsiteY101" fmla="*/ 108139 h 498827"/>
              <a:gd name="connsiteX102" fmla="*/ 72616 w 607639"/>
              <a:gd name="connsiteY102" fmla="*/ 108139 h 498827"/>
              <a:gd name="connsiteX103" fmla="*/ 72616 w 607639"/>
              <a:gd name="connsiteY103" fmla="*/ 89746 h 498827"/>
              <a:gd name="connsiteX104" fmla="*/ 82764 w 607639"/>
              <a:gd name="connsiteY104" fmla="*/ 79527 h 498827"/>
              <a:gd name="connsiteX105" fmla="*/ 20382 w 607639"/>
              <a:gd name="connsiteY105" fmla="*/ 67897 h 498827"/>
              <a:gd name="connsiteX106" fmla="*/ 20382 w 607639"/>
              <a:gd name="connsiteY106" fmla="*/ 319665 h 498827"/>
              <a:gd name="connsiteX107" fmla="*/ 145168 w 607639"/>
              <a:gd name="connsiteY107" fmla="*/ 319665 h 498827"/>
              <a:gd name="connsiteX108" fmla="*/ 145168 w 607639"/>
              <a:gd name="connsiteY108" fmla="*/ 67897 h 498827"/>
              <a:gd name="connsiteX109" fmla="*/ 247791 w 607639"/>
              <a:gd name="connsiteY109" fmla="*/ 20351 h 498827"/>
              <a:gd name="connsiteX110" fmla="*/ 247791 w 607639"/>
              <a:gd name="connsiteY110" fmla="*/ 50567 h 498827"/>
              <a:gd name="connsiteX111" fmla="*/ 359848 w 607639"/>
              <a:gd name="connsiteY111" fmla="*/ 50567 h 498827"/>
              <a:gd name="connsiteX112" fmla="*/ 359848 w 607639"/>
              <a:gd name="connsiteY112" fmla="*/ 20351 h 498827"/>
              <a:gd name="connsiteX113" fmla="*/ 237555 w 607639"/>
              <a:gd name="connsiteY113" fmla="*/ 0 h 498827"/>
              <a:gd name="connsiteX114" fmla="*/ 369995 w 607639"/>
              <a:gd name="connsiteY114" fmla="*/ 0 h 498827"/>
              <a:gd name="connsiteX115" fmla="*/ 380231 w 607639"/>
              <a:gd name="connsiteY115" fmla="*/ 10131 h 498827"/>
              <a:gd name="connsiteX116" fmla="*/ 380231 w 607639"/>
              <a:gd name="connsiteY116" fmla="*/ 51100 h 498827"/>
              <a:gd name="connsiteX117" fmla="*/ 422241 w 607639"/>
              <a:gd name="connsiteY117" fmla="*/ 99090 h 498827"/>
              <a:gd name="connsiteX118" fmla="*/ 422241 w 607639"/>
              <a:gd name="connsiteY118" fmla="*/ 112420 h 498827"/>
              <a:gd name="connsiteX119" fmla="*/ 412005 w 607639"/>
              <a:gd name="connsiteY119" fmla="*/ 122640 h 498827"/>
              <a:gd name="connsiteX120" fmla="*/ 401770 w 607639"/>
              <a:gd name="connsiteY120" fmla="*/ 112420 h 498827"/>
              <a:gd name="connsiteX121" fmla="*/ 401770 w 607639"/>
              <a:gd name="connsiteY121" fmla="*/ 99090 h 498827"/>
              <a:gd name="connsiteX122" fmla="*/ 373555 w 607639"/>
              <a:gd name="connsiteY122" fmla="*/ 71007 h 498827"/>
              <a:gd name="connsiteX123" fmla="*/ 233995 w 607639"/>
              <a:gd name="connsiteY123" fmla="*/ 71007 h 498827"/>
              <a:gd name="connsiteX124" fmla="*/ 205869 w 607639"/>
              <a:gd name="connsiteY124" fmla="*/ 99090 h 498827"/>
              <a:gd name="connsiteX125" fmla="*/ 205869 w 607639"/>
              <a:gd name="connsiteY125" fmla="*/ 288383 h 498827"/>
              <a:gd name="connsiteX126" fmla="*/ 233995 w 607639"/>
              <a:gd name="connsiteY126" fmla="*/ 316555 h 498827"/>
              <a:gd name="connsiteX127" fmla="*/ 373555 w 607639"/>
              <a:gd name="connsiteY127" fmla="*/ 316555 h 498827"/>
              <a:gd name="connsiteX128" fmla="*/ 401770 w 607639"/>
              <a:gd name="connsiteY128" fmla="*/ 288383 h 498827"/>
              <a:gd name="connsiteX129" fmla="*/ 401770 w 607639"/>
              <a:gd name="connsiteY129" fmla="*/ 146458 h 498827"/>
              <a:gd name="connsiteX130" fmla="*/ 412005 w 607639"/>
              <a:gd name="connsiteY130" fmla="*/ 136238 h 498827"/>
              <a:gd name="connsiteX131" fmla="*/ 422241 w 607639"/>
              <a:gd name="connsiteY131" fmla="*/ 146458 h 498827"/>
              <a:gd name="connsiteX132" fmla="*/ 422241 w 607639"/>
              <a:gd name="connsiteY132" fmla="*/ 183605 h 498827"/>
              <a:gd name="connsiteX133" fmla="*/ 442000 w 607639"/>
              <a:gd name="connsiteY133" fmla="*/ 183605 h 498827"/>
              <a:gd name="connsiteX134" fmla="*/ 442000 w 607639"/>
              <a:gd name="connsiteY134" fmla="*/ 57677 h 498827"/>
              <a:gd name="connsiteX135" fmla="*/ 452236 w 607639"/>
              <a:gd name="connsiteY135" fmla="*/ 47456 h 498827"/>
              <a:gd name="connsiteX136" fmla="*/ 597403 w 607639"/>
              <a:gd name="connsiteY136" fmla="*/ 47456 h 498827"/>
              <a:gd name="connsiteX137" fmla="*/ 607639 w 607639"/>
              <a:gd name="connsiteY137" fmla="*/ 57677 h 498827"/>
              <a:gd name="connsiteX138" fmla="*/ 607639 w 607639"/>
              <a:gd name="connsiteY138" fmla="*/ 329885 h 498827"/>
              <a:gd name="connsiteX139" fmla="*/ 597403 w 607639"/>
              <a:gd name="connsiteY139" fmla="*/ 340016 h 498827"/>
              <a:gd name="connsiteX140" fmla="*/ 584320 w 607639"/>
              <a:gd name="connsiteY140" fmla="*/ 340016 h 498827"/>
              <a:gd name="connsiteX141" fmla="*/ 574084 w 607639"/>
              <a:gd name="connsiteY141" fmla="*/ 329885 h 498827"/>
              <a:gd name="connsiteX142" fmla="*/ 584320 w 607639"/>
              <a:gd name="connsiteY142" fmla="*/ 319665 h 498827"/>
              <a:gd name="connsiteX143" fmla="*/ 587168 w 607639"/>
              <a:gd name="connsiteY143" fmla="*/ 319665 h 498827"/>
              <a:gd name="connsiteX144" fmla="*/ 587168 w 607639"/>
              <a:gd name="connsiteY144" fmla="*/ 67897 h 498827"/>
              <a:gd name="connsiteX145" fmla="*/ 462382 w 607639"/>
              <a:gd name="connsiteY145" fmla="*/ 67897 h 498827"/>
              <a:gd name="connsiteX146" fmla="*/ 462382 w 607639"/>
              <a:gd name="connsiteY146" fmla="*/ 319665 h 498827"/>
              <a:gd name="connsiteX147" fmla="*/ 550231 w 607639"/>
              <a:gd name="connsiteY147" fmla="*/ 319665 h 498827"/>
              <a:gd name="connsiteX148" fmla="*/ 560466 w 607639"/>
              <a:gd name="connsiteY148" fmla="*/ 329885 h 498827"/>
              <a:gd name="connsiteX149" fmla="*/ 550231 w 607639"/>
              <a:gd name="connsiteY149" fmla="*/ 340016 h 498827"/>
              <a:gd name="connsiteX150" fmla="*/ 452236 w 607639"/>
              <a:gd name="connsiteY150" fmla="*/ 340016 h 498827"/>
              <a:gd name="connsiteX151" fmla="*/ 442000 w 607639"/>
              <a:gd name="connsiteY151" fmla="*/ 329885 h 498827"/>
              <a:gd name="connsiteX152" fmla="*/ 442000 w 607639"/>
              <a:gd name="connsiteY152" fmla="*/ 203957 h 498827"/>
              <a:gd name="connsiteX153" fmla="*/ 422241 w 607639"/>
              <a:gd name="connsiteY153" fmla="*/ 203957 h 498827"/>
              <a:gd name="connsiteX154" fmla="*/ 422241 w 607639"/>
              <a:gd name="connsiteY154" fmla="*/ 288383 h 498827"/>
              <a:gd name="connsiteX155" fmla="*/ 373555 w 607639"/>
              <a:gd name="connsiteY155" fmla="*/ 336995 h 498827"/>
              <a:gd name="connsiteX156" fmla="*/ 373288 w 607639"/>
              <a:gd name="connsiteY156" fmla="*/ 336995 h 498827"/>
              <a:gd name="connsiteX157" fmla="*/ 432566 w 607639"/>
              <a:gd name="connsiteY157" fmla="*/ 445150 h 498827"/>
              <a:gd name="connsiteX158" fmla="*/ 422330 w 607639"/>
              <a:gd name="connsiteY158" fmla="*/ 455281 h 498827"/>
              <a:gd name="connsiteX159" fmla="*/ 272089 w 607639"/>
              <a:gd name="connsiteY159" fmla="*/ 455281 h 498827"/>
              <a:gd name="connsiteX160" fmla="*/ 303775 w 607639"/>
              <a:gd name="connsiteY160" fmla="*/ 478476 h 498827"/>
              <a:gd name="connsiteX161" fmla="*/ 327361 w 607639"/>
              <a:gd name="connsiteY161" fmla="*/ 468700 h 498827"/>
              <a:gd name="connsiteX162" fmla="*/ 341869 w 607639"/>
              <a:gd name="connsiteY162" fmla="*/ 468700 h 498827"/>
              <a:gd name="connsiteX163" fmla="*/ 341869 w 607639"/>
              <a:gd name="connsiteY163" fmla="*/ 483097 h 498827"/>
              <a:gd name="connsiteX164" fmla="*/ 303775 w 607639"/>
              <a:gd name="connsiteY164" fmla="*/ 498827 h 498827"/>
              <a:gd name="connsiteX165" fmla="*/ 250995 w 607639"/>
              <a:gd name="connsiteY165" fmla="*/ 455281 h 498827"/>
              <a:gd name="connsiteX166" fmla="*/ 185220 w 607639"/>
              <a:gd name="connsiteY166" fmla="*/ 455281 h 498827"/>
              <a:gd name="connsiteX167" fmla="*/ 175073 w 607639"/>
              <a:gd name="connsiteY167" fmla="*/ 445150 h 498827"/>
              <a:gd name="connsiteX168" fmla="*/ 234262 w 607639"/>
              <a:gd name="connsiteY168" fmla="*/ 336995 h 498827"/>
              <a:gd name="connsiteX169" fmla="*/ 233995 w 607639"/>
              <a:gd name="connsiteY169" fmla="*/ 336995 h 498827"/>
              <a:gd name="connsiteX170" fmla="*/ 185398 w 607639"/>
              <a:gd name="connsiteY170" fmla="*/ 288383 h 498827"/>
              <a:gd name="connsiteX171" fmla="*/ 185398 w 607639"/>
              <a:gd name="connsiteY171" fmla="*/ 203957 h 498827"/>
              <a:gd name="connsiteX172" fmla="*/ 165639 w 607639"/>
              <a:gd name="connsiteY172" fmla="*/ 203957 h 498827"/>
              <a:gd name="connsiteX173" fmla="*/ 165639 w 607639"/>
              <a:gd name="connsiteY173" fmla="*/ 329885 h 498827"/>
              <a:gd name="connsiteX174" fmla="*/ 155403 w 607639"/>
              <a:gd name="connsiteY174" fmla="*/ 340016 h 498827"/>
              <a:gd name="connsiteX175" fmla="*/ 10236 w 607639"/>
              <a:gd name="connsiteY175" fmla="*/ 340016 h 498827"/>
              <a:gd name="connsiteX176" fmla="*/ 0 w 607639"/>
              <a:gd name="connsiteY176" fmla="*/ 329885 h 498827"/>
              <a:gd name="connsiteX177" fmla="*/ 0 w 607639"/>
              <a:gd name="connsiteY177" fmla="*/ 57677 h 498827"/>
              <a:gd name="connsiteX178" fmla="*/ 10236 w 607639"/>
              <a:gd name="connsiteY178" fmla="*/ 47456 h 498827"/>
              <a:gd name="connsiteX179" fmla="*/ 155403 w 607639"/>
              <a:gd name="connsiteY179" fmla="*/ 47456 h 498827"/>
              <a:gd name="connsiteX180" fmla="*/ 165639 w 607639"/>
              <a:gd name="connsiteY180" fmla="*/ 57677 h 498827"/>
              <a:gd name="connsiteX181" fmla="*/ 165639 w 607639"/>
              <a:gd name="connsiteY181" fmla="*/ 183605 h 498827"/>
              <a:gd name="connsiteX182" fmla="*/ 185398 w 607639"/>
              <a:gd name="connsiteY182" fmla="*/ 183605 h 498827"/>
              <a:gd name="connsiteX183" fmla="*/ 185398 w 607639"/>
              <a:gd name="connsiteY183" fmla="*/ 99090 h 498827"/>
              <a:gd name="connsiteX184" fmla="*/ 227319 w 607639"/>
              <a:gd name="connsiteY184" fmla="*/ 51100 h 498827"/>
              <a:gd name="connsiteX185" fmla="*/ 227319 w 607639"/>
              <a:gd name="connsiteY185" fmla="*/ 10131 h 498827"/>
              <a:gd name="connsiteX186" fmla="*/ 237555 w 607639"/>
              <a:gd name="connsiteY186" fmla="*/ 0 h 49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607639" h="498827">
                <a:moveTo>
                  <a:pt x="303775" y="336995"/>
                </a:moveTo>
                <a:cubicBezTo>
                  <a:pt x="247524" y="336995"/>
                  <a:pt x="201152" y="380008"/>
                  <a:pt x="195990" y="434930"/>
                </a:cubicBezTo>
                <a:lnTo>
                  <a:pt x="411649" y="434930"/>
                </a:lnTo>
                <a:cubicBezTo>
                  <a:pt x="406487" y="380008"/>
                  <a:pt x="360115" y="336995"/>
                  <a:pt x="303775" y="336995"/>
                </a:cubicBezTo>
                <a:close/>
                <a:moveTo>
                  <a:pt x="82764" y="245003"/>
                </a:moveTo>
                <a:cubicBezTo>
                  <a:pt x="88460" y="245003"/>
                  <a:pt x="93000" y="249532"/>
                  <a:pt x="93000" y="255216"/>
                </a:cubicBezTo>
                <a:lnTo>
                  <a:pt x="93000" y="259034"/>
                </a:lnTo>
                <a:lnTo>
                  <a:pt x="126378" y="259034"/>
                </a:lnTo>
                <a:cubicBezTo>
                  <a:pt x="131986" y="259034"/>
                  <a:pt x="136614" y="263563"/>
                  <a:pt x="136614" y="269158"/>
                </a:cubicBezTo>
                <a:cubicBezTo>
                  <a:pt x="136614" y="274842"/>
                  <a:pt x="131986" y="279371"/>
                  <a:pt x="126378" y="279371"/>
                </a:cubicBezTo>
                <a:lnTo>
                  <a:pt x="93000" y="279371"/>
                </a:lnTo>
                <a:lnTo>
                  <a:pt x="93000" y="297753"/>
                </a:lnTo>
                <a:cubicBezTo>
                  <a:pt x="93000" y="303348"/>
                  <a:pt x="88460" y="307877"/>
                  <a:pt x="82764" y="307877"/>
                </a:cubicBezTo>
                <a:cubicBezTo>
                  <a:pt x="77156" y="307877"/>
                  <a:pt x="72616" y="303348"/>
                  <a:pt x="72616" y="297753"/>
                </a:cubicBezTo>
                <a:lnTo>
                  <a:pt x="72616" y="279371"/>
                </a:lnTo>
                <a:lnTo>
                  <a:pt x="39238" y="279371"/>
                </a:lnTo>
                <a:cubicBezTo>
                  <a:pt x="33630" y="279371"/>
                  <a:pt x="29002" y="274842"/>
                  <a:pt x="29002" y="269158"/>
                </a:cubicBezTo>
                <a:cubicBezTo>
                  <a:pt x="29002" y="263563"/>
                  <a:pt x="33630" y="259034"/>
                  <a:pt x="39238" y="259034"/>
                </a:cubicBezTo>
                <a:lnTo>
                  <a:pt x="72616" y="259034"/>
                </a:lnTo>
                <a:lnTo>
                  <a:pt x="72616" y="255216"/>
                </a:lnTo>
                <a:cubicBezTo>
                  <a:pt x="72616" y="249532"/>
                  <a:pt x="77156" y="245003"/>
                  <a:pt x="82764" y="245003"/>
                </a:cubicBezTo>
                <a:close/>
                <a:moveTo>
                  <a:pt x="303776" y="223737"/>
                </a:moveTo>
                <a:cubicBezTo>
                  <a:pt x="290692" y="223737"/>
                  <a:pt x="280011" y="234401"/>
                  <a:pt x="280011" y="247552"/>
                </a:cubicBezTo>
                <a:cubicBezTo>
                  <a:pt x="280011" y="260615"/>
                  <a:pt x="290692" y="271279"/>
                  <a:pt x="303776" y="271279"/>
                </a:cubicBezTo>
                <a:cubicBezTo>
                  <a:pt x="316948" y="271279"/>
                  <a:pt x="327629" y="260615"/>
                  <a:pt x="327629" y="247552"/>
                </a:cubicBezTo>
                <a:cubicBezTo>
                  <a:pt x="327629" y="234401"/>
                  <a:pt x="316948" y="223737"/>
                  <a:pt x="303776" y="223737"/>
                </a:cubicBezTo>
                <a:close/>
                <a:moveTo>
                  <a:pt x="303776" y="203299"/>
                </a:moveTo>
                <a:cubicBezTo>
                  <a:pt x="328163" y="203299"/>
                  <a:pt x="348100" y="223204"/>
                  <a:pt x="348100" y="247552"/>
                </a:cubicBezTo>
                <a:cubicBezTo>
                  <a:pt x="348100" y="271901"/>
                  <a:pt x="328163" y="291717"/>
                  <a:pt x="303776" y="291717"/>
                </a:cubicBezTo>
                <a:cubicBezTo>
                  <a:pt x="279388" y="291717"/>
                  <a:pt x="259540" y="271901"/>
                  <a:pt x="259540" y="247552"/>
                </a:cubicBezTo>
                <a:cubicBezTo>
                  <a:pt x="259540" y="223204"/>
                  <a:pt x="279388" y="203299"/>
                  <a:pt x="303776" y="203299"/>
                </a:cubicBezTo>
                <a:close/>
                <a:moveTo>
                  <a:pt x="303776" y="116111"/>
                </a:moveTo>
                <a:cubicBezTo>
                  <a:pt x="290692" y="116111"/>
                  <a:pt x="280011" y="126865"/>
                  <a:pt x="280011" y="139931"/>
                </a:cubicBezTo>
                <a:cubicBezTo>
                  <a:pt x="280011" y="153085"/>
                  <a:pt x="290692" y="163751"/>
                  <a:pt x="303776" y="163751"/>
                </a:cubicBezTo>
                <a:cubicBezTo>
                  <a:pt x="316948" y="163751"/>
                  <a:pt x="327629" y="153085"/>
                  <a:pt x="327629" y="139931"/>
                </a:cubicBezTo>
                <a:cubicBezTo>
                  <a:pt x="327629" y="126865"/>
                  <a:pt x="316948" y="116111"/>
                  <a:pt x="303776" y="116111"/>
                </a:cubicBezTo>
                <a:close/>
                <a:moveTo>
                  <a:pt x="303776" y="95757"/>
                </a:moveTo>
                <a:cubicBezTo>
                  <a:pt x="328163" y="95757"/>
                  <a:pt x="348100" y="115577"/>
                  <a:pt x="348100" y="139931"/>
                </a:cubicBezTo>
                <a:cubicBezTo>
                  <a:pt x="348100" y="164284"/>
                  <a:pt x="328163" y="184105"/>
                  <a:pt x="303776" y="184105"/>
                </a:cubicBezTo>
                <a:cubicBezTo>
                  <a:pt x="279388" y="184105"/>
                  <a:pt x="259540" y="164284"/>
                  <a:pt x="259540" y="139931"/>
                </a:cubicBezTo>
                <a:cubicBezTo>
                  <a:pt x="259540" y="115577"/>
                  <a:pt x="279388" y="95757"/>
                  <a:pt x="303776" y="95757"/>
                </a:cubicBezTo>
                <a:close/>
                <a:moveTo>
                  <a:pt x="524760" y="79527"/>
                </a:moveTo>
                <a:cubicBezTo>
                  <a:pt x="530453" y="79527"/>
                  <a:pt x="534991" y="84147"/>
                  <a:pt x="534991" y="89745"/>
                </a:cubicBezTo>
                <a:lnTo>
                  <a:pt x="534991" y="108137"/>
                </a:lnTo>
                <a:lnTo>
                  <a:pt x="568353" y="108137"/>
                </a:lnTo>
                <a:cubicBezTo>
                  <a:pt x="573958" y="108137"/>
                  <a:pt x="578495" y="112669"/>
                  <a:pt x="578495" y="118266"/>
                </a:cubicBezTo>
                <a:cubicBezTo>
                  <a:pt x="578495" y="123953"/>
                  <a:pt x="573958" y="128484"/>
                  <a:pt x="568353" y="128484"/>
                </a:cubicBezTo>
                <a:lnTo>
                  <a:pt x="534991" y="128484"/>
                </a:lnTo>
                <a:lnTo>
                  <a:pt x="534991" y="183573"/>
                </a:lnTo>
                <a:lnTo>
                  <a:pt x="568353" y="183573"/>
                </a:lnTo>
                <a:cubicBezTo>
                  <a:pt x="573958" y="183573"/>
                  <a:pt x="578495" y="188104"/>
                  <a:pt x="578495" y="193702"/>
                </a:cubicBezTo>
                <a:cubicBezTo>
                  <a:pt x="578495" y="199388"/>
                  <a:pt x="573958" y="203920"/>
                  <a:pt x="568353" y="203920"/>
                </a:cubicBezTo>
                <a:lnTo>
                  <a:pt x="534991" y="203920"/>
                </a:lnTo>
                <a:lnTo>
                  <a:pt x="534991" y="259008"/>
                </a:lnTo>
                <a:lnTo>
                  <a:pt x="568353" y="259008"/>
                </a:lnTo>
                <a:cubicBezTo>
                  <a:pt x="573958" y="259008"/>
                  <a:pt x="578495" y="263540"/>
                  <a:pt x="578495" y="269138"/>
                </a:cubicBezTo>
                <a:cubicBezTo>
                  <a:pt x="578495" y="274824"/>
                  <a:pt x="573958" y="279356"/>
                  <a:pt x="568353" y="279356"/>
                </a:cubicBezTo>
                <a:lnTo>
                  <a:pt x="534991" y="279356"/>
                </a:lnTo>
                <a:lnTo>
                  <a:pt x="534991" y="297748"/>
                </a:lnTo>
                <a:cubicBezTo>
                  <a:pt x="534991" y="303346"/>
                  <a:pt x="530453" y="307877"/>
                  <a:pt x="524760" y="307877"/>
                </a:cubicBezTo>
                <a:cubicBezTo>
                  <a:pt x="519155" y="307877"/>
                  <a:pt x="514617" y="303346"/>
                  <a:pt x="514617" y="297748"/>
                </a:cubicBezTo>
                <a:lnTo>
                  <a:pt x="514617" y="279356"/>
                </a:lnTo>
                <a:lnTo>
                  <a:pt x="481255" y="279356"/>
                </a:lnTo>
                <a:cubicBezTo>
                  <a:pt x="475561" y="279356"/>
                  <a:pt x="471024" y="274824"/>
                  <a:pt x="471024" y="269138"/>
                </a:cubicBezTo>
                <a:cubicBezTo>
                  <a:pt x="471024" y="263540"/>
                  <a:pt x="475561" y="259008"/>
                  <a:pt x="481255" y="259008"/>
                </a:cubicBezTo>
                <a:lnTo>
                  <a:pt x="514617" y="259008"/>
                </a:lnTo>
                <a:lnTo>
                  <a:pt x="514617" y="203920"/>
                </a:lnTo>
                <a:lnTo>
                  <a:pt x="481255" y="203920"/>
                </a:lnTo>
                <a:cubicBezTo>
                  <a:pt x="475561" y="203920"/>
                  <a:pt x="471024" y="199388"/>
                  <a:pt x="471024" y="193702"/>
                </a:cubicBezTo>
                <a:cubicBezTo>
                  <a:pt x="471024" y="188104"/>
                  <a:pt x="475561" y="183573"/>
                  <a:pt x="481255" y="183573"/>
                </a:cubicBezTo>
                <a:lnTo>
                  <a:pt x="514617" y="183573"/>
                </a:lnTo>
                <a:lnTo>
                  <a:pt x="514617" y="128484"/>
                </a:lnTo>
                <a:lnTo>
                  <a:pt x="481255" y="128484"/>
                </a:lnTo>
                <a:cubicBezTo>
                  <a:pt x="475561" y="128484"/>
                  <a:pt x="471024" y="123953"/>
                  <a:pt x="471024" y="118266"/>
                </a:cubicBezTo>
                <a:cubicBezTo>
                  <a:pt x="471024" y="112669"/>
                  <a:pt x="475561" y="108137"/>
                  <a:pt x="481255" y="108137"/>
                </a:cubicBezTo>
                <a:lnTo>
                  <a:pt x="514617" y="108137"/>
                </a:lnTo>
                <a:lnTo>
                  <a:pt x="514617" y="89745"/>
                </a:lnTo>
                <a:cubicBezTo>
                  <a:pt x="514617" y="84147"/>
                  <a:pt x="519155" y="79527"/>
                  <a:pt x="524760" y="79527"/>
                </a:cubicBezTo>
                <a:close/>
                <a:moveTo>
                  <a:pt x="82764" y="79527"/>
                </a:moveTo>
                <a:cubicBezTo>
                  <a:pt x="88460" y="79527"/>
                  <a:pt x="93000" y="84148"/>
                  <a:pt x="93000" y="89746"/>
                </a:cubicBezTo>
                <a:lnTo>
                  <a:pt x="93000" y="108139"/>
                </a:lnTo>
                <a:lnTo>
                  <a:pt x="126378" y="108139"/>
                </a:lnTo>
                <a:cubicBezTo>
                  <a:pt x="131986" y="108139"/>
                  <a:pt x="136614" y="112671"/>
                  <a:pt x="136614" y="118269"/>
                </a:cubicBezTo>
                <a:cubicBezTo>
                  <a:pt x="136614" y="123956"/>
                  <a:pt x="131986" y="128487"/>
                  <a:pt x="126378" y="128487"/>
                </a:cubicBezTo>
                <a:lnTo>
                  <a:pt x="93000" y="128487"/>
                </a:lnTo>
                <a:lnTo>
                  <a:pt x="93000" y="183579"/>
                </a:lnTo>
                <a:lnTo>
                  <a:pt x="126378" y="183579"/>
                </a:lnTo>
                <a:cubicBezTo>
                  <a:pt x="131986" y="183579"/>
                  <a:pt x="136614" y="188110"/>
                  <a:pt x="136614" y="193708"/>
                </a:cubicBezTo>
                <a:cubicBezTo>
                  <a:pt x="136614" y="199395"/>
                  <a:pt x="131986" y="203927"/>
                  <a:pt x="126378" y="203927"/>
                </a:cubicBezTo>
                <a:lnTo>
                  <a:pt x="93000" y="203927"/>
                </a:lnTo>
                <a:lnTo>
                  <a:pt x="93000" y="221165"/>
                </a:lnTo>
                <a:cubicBezTo>
                  <a:pt x="93000" y="226852"/>
                  <a:pt x="88460" y="231384"/>
                  <a:pt x="82764" y="231384"/>
                </a:cubicBezTo>
                <a:cubicBezTo>
                  <a:pt x="77156" y="231384"/>
                  <a:pt x="72616" y="226852"/>
                  <a:pt x="72616" y="221165"/>
                </a:cubicBezTo>
                <a:lnTo>
                  <a:pt x="72616" y="203927"/>
                </a:lnTo>
                <a:lnTo>
                  <a:pt x="39238" y="203927"/>
                </a:lnTo>
                <a:cubicBezTo>
                  <a:pt x="33630" y="203927"/>
                  <a:pt x="29002" y="199395"/>
                  <a:pt x="29002" y="193708"/>
                </a:cubicBezTo>
                <a:cubicBezTo>
                  <a:pt x="29002" y="188110"/>
                  <a:pt x="33630" y="183579"/>
                  <a:pt x="39238" y="183579"/>
                </a:cubicBezTo>
                <a:lnTo>
                  <a:pt x="72616" y="183579"/>
                </a:lnTo>
                <a:lnTo>
                  <a:pt x="72616" y="128487"/>
                </a:lnTo>
                <a:lnTo>
                  <a:pt x="39238" y="128487"/>
                </a:lnTo>
                <a:cubicBezTo>
                  <a:pt x="33630" y="128487"/>
                  <a:pt x="29002" y="123956"/>
                  <a:pt x="29002" y="118269"/>
                </a:cubicBezTo>
                <a:cubicBezTo>
                  <a:pt x="29002" y="112671"/>
                  <a:pt x="33630" y="108139"/>
                  <a:pt x="39238" y="108139"/>
                </a:cubicBezTo>
                <a:lnTo>
                  <a:pt x="72616" y="108139"/>
                </a:lnTo>
                <a:lnTo>
                  <a:pt x="72616" y="89746"/>
                </a:lnTo>
                <a:cubicBezTo>
                  <a:pt x="72616" y="84148"/>
                  <a:pt x="77156" y="79527"/>
                  <a:pt x="82764" y="79527"/>
                </a:cubicBezTo>
                <a:close/>
                <a:moveTo>
                  <a:pt x="20382" y="67897"/>
                </a:moveTo>
                <a:lnTo>
                  <a:pt x="20382" y="319665"/>
                </a:lnTo>
                <a:lnTo>
                  <a:pt x="145168" y="319665"/>
                </a:lnTo>
                <a:lnTo>
                  <a:pt x="145168" y="67897"/>
                </a:lnTo>
                <a:close/>
                <a:moveTo>
                  <a:pt x="247791" y="20351"/>
                </a:moveTo>
                <a:lnTo>
                  <a:pt x="247791" y="50567"/>
                </a:lnTo>
                <a:lnTo>
                  <a:pt x="359848" y="50567"/>
                </a:lnTo>
                <a:lnTo>
                  <a:pt x="359848" y="20351"/>
                </a:lnTo>
                <a:close/>
                <a:moveTo>
                  <a:pt x="237555" y="0"/>
                </a:moveTo>
                <a:lnTo>
                  <a:pt x="369995" y="0"/>
                </a:lnTo>
                <a:cubicBezTo>
                  <a:pt x="375691" y="0"/>
                  <a:pt x="380231" y="4532"/>
                  <a:pt x="380231" y="10131"/>
                </a:cubicBezTo>
                <a:lnTo>
                  <a:pt x="380231" y="51100"/>
                </a:lnTo>
                <a:cubicBezTo>
                  <a:pt x="403906" y="54299"/>
                  <a:pt x="422241" y="74651"/>
                  <a:pt x="422241" y="99090"/>
                </a:cubicBezTo>
                <a:lnTo>
                  <a:pt x="422241" y="112420"/>
                </a:lnTo>
                <a:cubicBezTo>
                  <a:pt x="422241" y="118108"/>
                  <a:pt x="417613" y="122640"/>
                  <a:pt x="412005" y="122640"/>
                </a:cubicBezTo>
                <a:cubicBezTo>
                  <a:pt x="406309" y="122640"/>
                  <a:pt x="401770" y="118108"/>
                  <a:pt x="401770" y="112420"/>
                </a:cubicBezTo>
                <a:lnTo>
                  <a:pt x="401770" y="99090"/>
                </a:lnTo>
                <a:cubicBezTo>
                  <a:pt x="401770" y="83627"/>
                  <a:pt x="389131" y="71007"/>
                  <a:pt x="373555" y="71007"/>
                </a:cubicBezTo>
                <a:lnTo>
                  <a:pt x="233995" y="71007"/>
                </a:lnTo>
                <a:cubicBezTo>
                  <a:pt x="218508" y="71007"/>
                  <a:pt x="205869" y="83627"/>
                  <a:pt x="205869" y="99090"/>
                </a:cubicBezTo>
                <a:lnTo>
                  <a:pt x="205869" y="288383"/>
                </a:lnTo>
                <a:cubicBezTo>
                  <a:pt x="205869" y="303935"/>
                  <a:pt x="218508" y="316555"/>
                  <a:pt x="233995" y="316555"/>
                </a:cubicBezTo>
                <a:lnTo>
                  <a:pt x="373555" y="316555"/>
                </a:lnTo>
                <a:cubicBezTo>
                  <a:pt x="389131" y="316555"/>
                  <a:pt x="401770" y="303935"/>
                  <a:pt x="401770" y="288383"/>
                </a:cubicBezTo>
                <a:lnTo>
                  <a:pt x="401770" y="146458"/>
                </a:lnTo>
                <a:cubicBezTo>
                  <a:pt x="401770" y="140859"/>
                  <a:pt x="406309" y="136238"/>
                  <a:pt x="412005" y="136238"/>
                </a:cubicBezTo>
                <a:cubicBezTo>
                  <a:pt x="417613" y="136238"/>
                  <a:pt x="422241" y="140859"/>
                  <a:pt x="422241" y="146458"/>
                </a:cubicBezTo>
                <a:lnTo>
                  <a:pt x="422241" y="183605"/>
                </a:lnTo>
                <a:lnTo>
                  <a:pt x="442000" y="183605"/>
                </a:lnTo>
                <a:lnTo>
                  <a:pt x="442000" y="57677"/>
                </a:lnTo>
                <a:cubicBezTo>
                  <a:pt x="442000" y="52078"/>
                  <a:pt x="446539" y="47456"/>
                  <a:pt x="452236" y="47456"/>
                </a:cubicBezTo>
                <a:lnTo>
                  <a:pt x="597403" y="47456"/>
                </a:lnTo>
                <a:cubicBezTo>
                  <a:pt x="603011" y="47456"/>
                  <a:pt x="607639" y="52078"/>
                  <a:pt x="607639" y="57677"/>
                </a:cubicBezTo>
                <a:lnTo>
                  <a:pt x="607639" y="329885"/>
                </a:lnTo>
                <a:cubicBezTo>
                  <a:pt x="607639" y="335484"/>
                  <a:pt x="603011" y="340016"/>
                  <a:pt x="597403" y="340016"/>
                </a:cubicBezTo>
                <a:lnTo>
                  <a:pt x="584320" y="340016"/>
                </a:lnTo>
                <a:cubicBezTo>
                  <a:pt x="578623" y="340016"/>
                  <a:pt x="574084" y="335484"/>
                  <a:pt x="574084" y="329885"/>
                </a:cubicBezTo>
                <a:cubicBezTo>
                  <a:pt x="574084" y="324198"/>
                  <a:pt x="578623" y="319665"/>
                  <a:pt x="584320" y="319665"/>
                </a:cubicBezTo>
                <a:lnTo>
                  <a:pt x="587168" y="319665"/>
                </a:lnTo>
                <a:lnTo>
                  <a:pt x="587168" y="67897"/>
                </a:lnTo>
                <a:lnTo>
                  <a:pt x="462382" y="67897"/>
                </a:lnTo>
                <a:lnTo>
                  <a:pt x="462382" y="319665"/>
                </a:lnTo>
                <a:lnTo>
                  <a:pt x="550231" y="319665"/>
                </a:lnTo>
                <a:cubicBezTo>
                  <a:pt x="555927" y="319665"/>
                  <a:pt x="560466" y="324198"/>
                  <a:pt x="560466" y="329885"/>
                </a:cubicBezTo>
                <a:cubicBezTo>
                  <a:pt x="560466" y="335484"/>
                  <a:pt x="555927" y="340016"/>
                  <a:pt x="550231" y="340016"/>
                </a:cubicBezTo>
                <a:lnTo>
                  <a:pt x="452236" y="340016"/>
                </a:lnTo>
                <a:cubicBezTo>
                  <a:pt x="446539" y="340016"/>
                  <a:pt x="442000" y="335484"/>
                  <a:pt x="442000" y="329885"/>
                </a:cubicBezTo>
                <a:lnTo>
                  <a:pt x="442000" y="203957"/>
                </a:lnTo>
                <a:lnTo>
                  <a:pt x="422241" y="203957"/>
                </a:lnTo>
                <a:lnTo>
                  <a:pt x="422241" y="288383"/>
                </a:lnTo>
                <a:cubicBezTo>
                  <a:pt x="422241" y="315222"/>
                  <a:pt x="400435" y="336995"/>
                  <a:pt x="373555" y="336995"/>
                </a:cubicBezTo>
                <a:lnTo>
                  <a:pt x="373288" y="336995"/>
                </a:lnTo>
                <a:cubicBezTo>
                  <a:pt x="408890" y="359834"/>
                  <a:pt x="432566" y="399826"/>
                  <a:pt x="432566" y="445150"/>
                </a:cubicBezTo>
                <a:cubicBezTo>
                  <a:pt x="432566" y="450748"/>
                  <a:pt x="428026" y="455281"/>
                  <a:pt x="422330" y="455281"/>
                </a:cubicBezTo>
                <a:lnTo>
                  <a:pt x="272089" y="455281"/>
                </a:lnTo>
                <a:cubicBezTo>
                  <a:pt x="276361" y="468700"/>
                  <a:pt x="289000" y="478476"/>
                  <a:pt x="303775" y="478476"/>
                </a:cubicBezTo>
                <a:cubicBezTo>
                  <a:pt x="312676" y="478476"/>
                  <a:pt x="321131" y="475010"/>
                  <a:pt x="327361" y="468700"/>
                </a:cubicBezTo>
                <a:cubicBezTo>
                  <a:pt x="331367" y="464701"/>
                  <a:pt x="337864" y="464701"/>
                  <a:pt x="341869" y="468700"/>
                </a:cubicBezTo>
                <a:cubicBezTo>
                  <a:pt x="345786" y="472699"/>
                  <a:pt x="345786" y="479098"/>
                  <a:pt x="341869" y="483097"/>
                </a:cubicBezTo>
                <a:cubicBezTo>
                  <a:pt x="331634" y="493228"/>
                  <a:pt x="318194" y="498827"/>
                  <a:pt x="303775" y="498827"/>
                </a:cubicBezTo>
                <a:cubicBezTo>
                  <a:pt x="277607" y="498827"/>
                  <a:pt x="255801" y="480076"/>
                  <a:pt x="250995" y="455281"/>
                </a:cubicBezTo>
                <a:lnTo>
                  <a:pt x="185220" y="455281"/>
                </a:lnTo>
                <a:cubicBezTo>
                  <a:pt x="179613" y="455281"/>
                  <a:pt x="175073" y="450748"/>
                  <a:pt x="175073" y="445150"/>
                </a:cubicBezTo>
                <a:cubicBezTo>
                  <a:pt x="175073" y="399826"/>
                  <a:pt x="198660" y="359834"/>
                  <a:pt x="234262" y="336995"/>
                </a:cubicBezTo>
                <a:lnTo>
                  <a:pt x="233995" y="336995"/>
                </a:lnTo>
                <a:cubicBezTo>
                  <a:pt x="207204" y="336995"/>
                  <a:pt x="185398" y="315222"/>
                  <a:pt x="185398" y="288383"/>
                </a:cubicBezTo>
                <a:lnTo>
                  <a:pt x="185398" y="203957"/>
                </a:lnTo>
                <a:lnTo>
                  <a:pt x="165639" y="203957"/>
                </a:lnTo>
                <a:lnTo>
                  <a:pt x="165639" y="329885"/>
                </a:lnTo>
                <a:cubicBezTo>
                  <a:pt x="165639" y="335484"/>
                  <a:pt x="161011" y="340016"/>
                  <a:pt x="155403" y="340016"/>
                </a:cubicBezTo>
                <a:lnTo>
                  <a:pt x="10236" y="340016"/>
                </a:lnTo>
                <a:cubicBezTo>
                  <a:pt x="4539" y="340016"/>
                  <a:pt x="0" y="335484"/>
                  <a:pt x="0" y="329885"/>
                </a:cubicBezTo>
                <a:lnTo>
                  <a:pt x="0" y="57677"/>
                </a:lnTo>
                <a:cubicBezTo>
                  <a:pt x="0" y="52078"/>
                  <a:pt x="4539" y="47456"/>
                  <a:pt x="10236" y="47456"/>
                </a:cubicBezTo>
                <a:lnTo>
                  <a:pt x="155403" y="47456"/>
                </a:lnTo>
                <a:cubicBezTo>
                  <a:pt x="161011" y="47456"/>
                  <a:pt x="165639" y="52078"/>
                  <a:pt x="165639" y="57677"/>
                </a:cubicBezTo>
                <a:lnTo>
                  <a:pt x="165639" y="183605"/>
                </a:lnTo>
                <a:lnTo>
                  <a:pt x="185398" y="183605"/>
                </a:lnTo>
                <a:lnTo>
                  <a:pt x="185398" y="99090"/>
                </a:lnTo>
                <a:cubicBezTo>
                  <a:pt x="185398" y="74651"/>
                  <a:pt x="203733" y="54299"/>
                  <a:pt x="227319" y="51100"/>
                </a:cubicBezTo>
                <a:lnTo>
                  <a:pt x="227319" y="10131"/>
                </a:lnTo>
                <a:cubicBezTo>
                  <a:pt x="227319" y="4532"/>
                  <a:pt x="231948" y="0"/>
                  <a:pt x="237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1" name="satellite_21998"/>
          <p:cNvSpPr/>
          <p:nvPr/>
        </p:nvSpPr>
        <p:spPr>
          <a:xfrm>
            <a:off x="7819337" y="1749893"/>
            <a:ext cx="609685" cy="608661"/>
          </a:xfrm>
          <a:custGeom>
            <a:avLst/>
            <a:gdLst>
              <a:gd name="T0" fmla="*/ 193 w 861"/>
              <a:gd name="T1" fmla="*/ 669 h 861"/>
              <a:gd name="T2" fmla="*/ 457 w 861"/>
              <a:gd name="T3" fmla="*/ 666 h 861"/>
              <a:gd name="T4" fmla="*/ 467 w 861"/>
              <a:gd name="T5" fmla="*/ 681 h 861"/>
              <a:gd name="T6" fmla="*/ 180 w 861"/>
              <a:gd name="T7" fmla="*/ 394 h 861"/>
              <a:gd name="T8" fmla="*/ 196 w 861"/>
              <a:gd name="T9" fmla="*/ 404 h 861"/>
              <a:gd name="T10" fmla="*/ 509 w 861"/>
              <a:gd name="T11" fmla="*/ 722 h 861"/>
              <a:gd name="T12" fmla="*/ 139 w 861"/>
              <a:gd name="T13" fmla="*/ 353 h 861"/>
              <a:gd name="T14" fmla="*/ 130 w 861"/>
              <a:gd name="T15" fmla="*/ 338 h 861"/>
              <a:gd name="T16" fmla="*/ 127 w 861"/>
              <a:gd name="T17" fmla="*/ 735 h 861"/>
              <a:gd name="T18" fmla="*/ 524 w 861"/>
              <a:gd name="T19" fmla="*/ 732 h 861"/>
              <a:gd name="T20" fmla="*/ 509 w 861"/>
              <a:gd name="T21" fmla="*/ 722 h 861"/>
              <a:gd name="T22" fmla="*/ 244 w 861"/>
              <a:gd name="T23" fmla="*/ 452 h 861"/>
              <a:gd name="T24" fmla="*/ 241 w 861"/>
              <a:gd name="T25" fmla="*/ 620 h 861"/>
              <a:gd name="T26" fmla="*/ 409 w 861"/>
              <a:gd name="T27" fmla="*/ 617 h 861"/>
              <a:gd name="T28" fmla="*/ 394 w 861"/>
              <a:gd name="T29" fmla="*/ 608 h 861"/>
              <a:gd name="T30" fmla="*/ 254 w 861"/>
              <a:gd name="T31" fmla="*/ 467 h 861"/>
              <a:gd name="T32" fmla="*/ 562 w 861"/>
              <a:gd name="T33" fmla="*/ 447 h 861"/>
              <a:gd name="T34" fmla="*/ 499 w 861"/>
              <a:gd name="T35" fmla="*/ 472 h 861"/>
              <a:gd name="T36" fmla="*/ 601 w 861"/>
              <a:gd name="T37" fmla="*/ 332 h 861"/>
              <a:gd name="T38" fmla="*/ 495 w 861"/>
              <a:gd name="T39" fmla="*/ 257 h 861"/>
              <a:gd name="T40" fmla="*/ 370 w 861"/>
              <a:gd name="T41" fmla="*/ 344 h 861"/>
              <a:gd name="T42" fmla="*/ 116 w 861"/>
              <a:gd name="T43" fmla="*/ 0 h 861"/>
              <a:gd name="T44" fmla="*/ 299 w 861"/>
              <a:gd name="T45" fmla="*/ 415 h 861"/>
              <a:gd name="T46" fmla="*/ 363 w 861"/>
              <a:gd name="T47" fmla="*/ 389 h 861"/>
              <a:gd name="T48" fmla="*/ 334 w 861"/>
              <a:gd name="T49" fmla="*/ 455 h 861"/>
              <a:gd name="T50" fmla="*/ 315 w 861"/>
              <a:gd name="T51" fmla="*/ 523 h 861"/>
              <a:gd name="T52" fmla="*/ 293 w 861"/>
              <a:gd name="T53" fmla="*/ 507 h 861"/>
              <a:gd name="T54" fmla="*/ 355 w 861"/>
              <a:gd name="T55" fmla="*/ 569 h 861"/>
              <a:gd name="T56" fmla="*/ 338 w 861"/>
              <a:gd name="T57" fmla="*/ 546 h 861"/>
              <a:gd name="T58" fmla="*/ 406 w 861"/>
              <a:gd name="T59" fmla="*/ 528 h 861"/>
              <a:gd name="T60" fmla="*/ 472 w 861"/>
              <a:gd name="T61" fmla="*/ 499 h 861"/>
              <a:gd name="T62" fmla="*/ 447 w 861"/>
              <a:gd name="T63" fmla="*/ 562 h 861"/>
              <a:gd name="T64" fmla="*/ 861 w 861"/>
              <a:gd name="T65" fmla="*/ 746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1" h="861">
                <a:moveTo>
                  <a:pt x="193" y="406"/>
                </a:moveTo>
                <a:cubicBezTo>
                  <a:pt x="120" y="479"/>
                  <a:pt x="120" y="596"/>
                  <a:pt x="193" y="669"/>
                </a:cubicBezTo>
                <a:cubicBezTo>
                  <a:pt x="265" y="741"/>
                  <a:pt x="383" y="741"/>
                  <a:pt x="455" y="669"/>
                </a:cubicBezTo>
                <a:cubicBezTo>
                  <a:pt x="456" y="668"/>
                  <a:pt x="457" y="667"/>
                  <a:pt x="457" y="666"/>
                </a:cubicBezTo>
                <a:lnTo>
                  <a:pt x="470" y="678"/>
                </a:lnTo>
                <a:cubicBezTo>
                  <a:pt x="469" y="679"/>
                  <a:pt x="468" y="680"/>
                  <a:pt x="467" y="681"/>
                </a:cubicBezTo>
                <a:cubicBezTo>
                  <a:pt x="388" y="760"/>
                  <a:pt x="259" y="760"/>
                  <a:pt x="180" y="681"/>
                </a:cubicBezTo>
                <a:cubicBezTo>
                  <a:pt x="101" y="602"/>
                  <a:pt x="101" y="473"/>
                  <a:pt x="180" y="394"/>
                </a:cubicBezTo>
                <a:cubicBezTo>
                  <a:pt x="181" y="393"/>
                  <a:pt x="182" y="392"/>
                  <a:pt x="183" y="391"/>
                </a:cubicBezTo>
                <a:lnTo>
                  <a:pt x="196" y="404"/>
                </a:lnTo>
                <a:cubicBezTo>
                  <a:pt x="195" y="405"/>
                  <a:pt x="194" y="405"/>
                  <a:pt x="193" y="406"/>
                </a:cubicBezTo>
                <a:close/>
                <a:moveTo>
                  <a:pt x="509" y="722"/>
                </a:moveTo>
                <a:cubicBezTo>
                  <a:pt x="407" y="824"/>
                  <a:pt x="241" y="824"/>
                  <a:pt x="139" y="722"/>
                </a:cubicBezTo>
                <a:cubicBezTo>
                  <a:pt x="37" y="620"/>
                  <a:pt x="37" y="455"/>
                  <a:pt x="139" y="353"/>
                </a:cubicBezTo>
                <a:cubicBezTo>
                  <a:pt x="140" y="352"/>
                  <a:pt x="141" y="351"/>
                  <a:pt x="142" y="350"/>
                </a:cubicBezTo>
                <a:lnTo>
                  <a:pt x="130" y="338"/>
                </a:lnTo>
                <a:cubicBezTo>
                  <a:pt x="129" y="339"/>
                  <a:pt x="128" y="340"/>
                  <a:pt x="127" y="340"/>
                </a:cubicBezTo>
                <a:cubicBezTo>
                  <a:pt x="18" y="449"/>
                  <a:pt x="18" y="626"/>
                  <a:pt x="127" y="735"/>
                </a:cubicBezTo>
                <a:cubicBezTo>
                  <a:pt x="235" y="843"/>
                  <a:pt x="412" y="843"/>
                  <a:pt x="521" y="735"/>
                </a:cubicBezTo>
                <a:cubicBezTo>
                  <a:pt x="522" y="734"/>
                  <a:pt x="523" y="733"/>
                  <a:pt x="524" y="732"/>
                </a:cubicBezTo>
                <a:lnTo>
                  <a:pt x="511" y="719"/>
                </a:lnTo>
                <a:cubicBezTo>
                  <a:pt x="510" y="720"/>
                  <a:pt x="509" y="721"/>
                  <a:pt x="509" y="722"/>
                </a:cubicBezTo>
                <a:close/>
                <a:moveTo>
                  <a:pt x="257" y="465"/>
                </a:moveTo>
                <a:lnTo>
                  <a:pt x="244" y="452"/>
                </a:lnTo>
                <a:cubicBezTo>
                  <a:pt x="243" y="453"/>
                  <a:pt x="242" y="454"/>
                  <a:pt x="241" y="455"/>
                </a:cubicBezTo>
                <a:cubicBezTo>
                  <a:pt x="196" y="501"/>
                  <a:pt x="196" y="575"/>
                  <a:pt x="241" y="620"/>
                </a:cubicBezTo>
                <a:cubicBezTo>
                  <a:pt x="287" y="666"/>
                  <a:pt x="361" y="666"/>
                  <a:pt x="406" y="620"/>
                </a:cubicBezTo>
                <a:cubicBezTo>
                  <a:pt x="407" y="619"/>
                  <a:pt x="408" y="618"/>
                  <a:pt x="409" y="617"/>
                </a:cubicBezTo>
                <a:lnTo>
                  <a:pt x="397" y="605"/>
                </a:lnTo>
                <a:cubicBezTo>
                  <a:pt x="396" y="606"/>
                  <a:pt x="395" y="607"/>
                  <a:pt x="394" y="608"/>
                </a:cubicBezTo>
                <a:cubicBezTo>
                  <a:pt x="355" y="647"/>
                  <a:pt x="292" y="647"/>
                  <a:pt x="254" y="608"/>
                </a:cubicBezTo>
                <a:cubicBezTo>
                  <a:pt x="215" y="569"/>
                  <a:pt x="215" y="506"/>
                  <a:pt x="254" y="467"/>
                </a:cubicBezTo>
                <a:cubicBezTo>
                  <a:pt x="254" y="466"/>
                  <a:pt x="256" y="466"/>
                  <a:pt x="257" y="465"/>
                </a:cubicBezTo>
                <a:close/>
                <a:moveTo>
                  <a:pt x="562" y="447"/>
                </a:moveTo>
                <a:lnTo>
                  <a:pt x="518" y="491"/>
                </a:lnTo>
                <a:lnTo>
                  <a:pt x="499" y="472"/>
                </a:lnTo>
                <a:lnTo>
                  <a:pt x="605" y="366"/>
                </a:lnTo>
                <a:cubicBezTo>
                  <a:pt x="613" y="358"/>
                  <a:pt x="612" y="343"/>
                  <a:pt x="601" y="332"/>
                </a:cubicBezTo>
                <a:lnTo>
                  <a:pt x="529" y="260"/>
                </a:lnTo>
                <a:cubicBezTo>
                  <a:pt x="519" y="250"/>
                  <a:pt x="503" y="248"/>
                  <a:pt x="495" y="257"/>
                </a:cubicBezTo>
                <a:lnTo>
                  <a:pt x="389" y="363"/>
                </a:lnTo>
                <a:lnTo>
                  <a:pt x="370" y="344"/>
                </a:lnTo>
                <a:lnTo>
                  <a:pt x="415" y="299"/>
                </a:lnTo>
                <a:lnTo>
                  <a:pt x="116" y="0"/>
                </a:lnTo>
                <a:lnTo>
                  <a:pt x="0" y="115"/>
                </a:lnTo>
                <a:lnTo>
                  <a:pt x="299" y="415"/>
                </a:lnTo>
                <a:lnTo>
                  <a:pt x="344" y="370"/>
                </a:lnTo>
                <a:lnTo>
                  <a:pt x="363" y="389"/>
                </a:lnTo>
                <a:lnTo>
                  <a:pt x="330" y="421"/>
                </a:lnTo>
                <a:cubicBezTo>
                  <a:pt x="322" y="430"/>
                  <a:pt x="324" y="445"/>
                  <a:pt x="334" y="455"/>
                </a:cubicBezTo>
                <a:lnTo>
                  <a:pt x="359" y="480"/>
                </a:lnTo>
                <a:lnTo>
                  <a:pt x="315" y="523"/>
                </a:lnTo>
                <a:lnTo>
                  <a:pt x="296" y="504"/>
                </a:lnTo>
                <a:cubicBezTo>
                  <a:pt x="295" y="505"/>
                  <a:pt x="294" y="505"/>
                  <a:pt x="293" y="507"/>
                </a:cubicBezTo>
                <a:cubicBezTo>
                  <a:pt x="276" y="524"/>
                  <a:pt x="276" y="552"/>
                  <a:pt x="293" y="569"/>
                </a:cubicBezTo>
                <a:cubicBezTo>
                  <a:pt x="310" y="586"/>
                  <a:pt x="338" y="586"/>
                  <a:pt x="355" y="569"/>
                </a:cubicBezTo>
                <a:cubicBezTo>
                  <a:pt x="356" y="568"/>
                  <a:pt x="357" y="567"/>
                  <a:pt x="357" y="566"/>
                </a:cubicBezTo>
                <a:lnTo>
                  <a:pt x="338" y="546"/>
                </a:lnTo>
                <a:lnTo>
                  <a:pt x="382" y="503"/>
                </a:lnTo>
                <a:lnTo>
                  <a:pt x="406" y="528"/>
                </a:lnTo>
                <a:cubicBezTo>
                  <a:pt x="417" y="538"/>
                  <a:pt x="432" y="539"/>
                  <a:pt x="440" y="531"/>
                </a:cubicBezTo>
                <a:lnTo>
                  <a:pt x="472" y="499"/>
                </a:lnTo>
                <a:lnTo>
                  <a:pt x="491" y="518"/>
                </a:lnTo>
                <a:lnTo>
                  <a:pt x="447" y="562"/>
                </a:lnTo>
                <a:lnTo>
                  <a:pt x="746" y="861"/>
                </a:lnTo>
                <a:lnTo>
                  <a:pt x="861" y="746"/>
                </a:lnTo>
                <a:lnTo>
                  <a:pt x="562" y="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4" name="server_30454"/>
          <p:cNvSpPr/>
          <p:nvPr/>
        </p:nvSpPr>
        <p:spPr>
          <a:xfrm>
            <a:off x="9317188" y="5190077"/>
            <a:ext cx="609685" cy="582777"/>
          </a:xfrm>
          <a:custGeom>
            <a:avLst/>
            <a:gdLst>
              <a:gd name="connsiteX0" fmla="*/ 0 w 604393"/>
              <a:gd name="connsiteY0" fmla="*/ 491982 h 577719"/>
              <a:gd name="connsiteX1" fmla="*/ 107471 w 604393"/>
              <a:gd name="connsiteY1" fmla="*/ 534851 h 577719"/>
              <a:gd name="connsiteX2" fmla="*/ 214942 w 604393"/>
              <a:gd name="connsiteY2" fmla="*/ 491982 h 577719"/>
              <a:gd name="connsiteX3" fmla="*/ 214942 w 604393"/>
              <a:gd name="connsiteY3" fmla="*/ 534851 h 577719"/>
              <a:gd name="connsiteX4" fmla="*/ 107471 w 604393"/>
              <a:gd name="connsiteY4" fmla="*/ 577719 h 577719"/>
              <a:gd name="connsiteX5" fmla="*/ 0 w 604393"/>
              <a:gd name="connsiteY5" fmla="*/ 534851 h 577719"/>
              <a:gd name="connsiteX6" fmla="*/ 0 w 604393"/>
              <a:gd name="connsiteY6" fmla="*/ 427556 h 577719"/>
              <a:gd name="connsiteX7" fmla="*/ 107471 w 604393"/>
              <a:gd name="connsiteY7" fmla="*/ 470425 h 577719"/>
              <a:gd name="connsiteX8" fmla="*/ 214942 w 604393"/>
              <a:gd name="connsiteY8" fmla="*/ 427556 h 577719"/>
              <a:gd name="connsiteX9" fmla="*/ 214942 w 604393"/>
              <a:gd name="connsiteY9" fmla="*/ 470425 h 577719"/>
              <a:gd name="connsiteX10" fmla="*/ 107471 w 604393"/>
              <a:gd name="connsiteY10" fmla="*/ 513293 h 577719"/>
              <a:gd name="connsiteX11" fmla="*/ 0 w 604393"/>
              <a:gd name="connsiteY11" fmla="*/ 470425 h 577719"/>
              <a:gd name="connsiteX12" fmla="*/ 107471 w 604393"/>
              <a:gd name="connsiteY12" fmla="*/ 331151 h 577719"/>
              <a:gd name="connsiteX13" fmla="*/ 10663 w 604393"/>
              <a:gd name="connsiteY13" fmla="*/ 363083 h 577719"/>
              <a:gd name="connsiteX14" fmla="*/ 107471 w 604393"/>
              <a:gd name="connsiteY14" fmla="*/ 395296 h 577719"/>
              <a:gd name="connsiteX15" fmla="*/ 203999 w 604393"/>
              <a:gd name="connsiteY15" fmla="*/ 363083 h 577719"/>
              <a:gd name="connsiteX16" fmla="*/ 107471 w 604393"/>
              <a:gd name="connsiteY16" fmla="*/ 331151 h 577719"/>
              <a:gd name="connsiteX17" fmla="*/ 558372 w 604393"/>
              <a:gd name="connsiteY17" fmla="*/ 325019 h 577719"/>
              <a:gd name="connsiteX18" fmla="*/ 540974 w 604393"/>
              <a:gd name="connsiteY18" fmla="*/ 342390 h 577719"/>
              <a:gd name="connsiteX19" fmla="*/ 558372 w 604393"/>
              <a:gd name="connsiteY19" fmla="*/ 359482 h 577719"/>
              <a:gd name="connsiteX20" fmla="*/ 575770 w 604393"/>
              <a:gd name="connsiteY20" fmla="*/ 342390 h 577719"/>
              <a:gd name="connsiteX21" fmla="*/ 558372 w 604393"/>
              <a:gd name="connsiteY21" fmla="*/ 325019 h 577719"/>
              <a:gd name="connsiteX22" fmla="*/ 107471 w 604393"/>
              <a:gd name="connsiteY22" fmla="*/ 320226 h 577719"/>
              <a:gd name="connsiteX23" fmla="*/ 214942 w 604393"/>
              <a:gd name="connsiteY23" fmla="*/ 363083 h 577719"/>
              <a:gd name="connsiteX24" fmla="*/ 214942 w 604393"/>
              <a:gd name="connsiteY24" fmla="*/ 405941 h 577719"/>
              <a:gd name="connsiteX25" fmla="*/ 107471 w 604393"/>
              <a:gd name="connsiteY25" fmla="*/ 449078 h 577719"/>
              <a:gd name="connsiteX26" fmla="*/ 0 w 604393"/>
              <a:gd name="connsiteY26" fmla="*/ 405941 h 577719"/>
              <a:gd name="connsiteX27" fmla="*/ 0 w 604393"/>
              <a:gd name="connsiteY27" fmla="*/ 363083 h 577719"/>
              <a:gd name="connsiteX28" fmla="*/ 107471 w 604393"/>
              <a:gd name="connsiteY28" fmla="*/ 320226 h 577719"/>
              <a:gd name="connsiteX29" fmla="*/ 327706 w 604393"/>
              <a:gd name="connsiteY29" fmla="*/ 0 h 577719"/>
              <a:gd name="connsiteX30" fmla="*/ 604393 w 604393"/>
              <a:gd name="connsiteY30" fmla="*/ 55477 h 577719"/>
              <a:gd name="connsiteX31" fmla="*/ 604393 w 604393"/>
              <a:gd name="connsiteY31" fmla="*/ 553092 h 577719"/>
              <a:gd name="connsiteX32" fmla="*/ 327706 w 604393"/>
              <a:gd name="connsiteY32" fmla="*/ 553092 h 577719"/>
              <a:gd name="connsiteX33" fmla="*/ 327706 w 604393"/>
              <a:gd name="connsiteY33" fmla="*/ 265619 h 577719"/>
              <a:gd name="connsiteX34" fmla="*/ 572684 w 604393"/>
              <a:gd name="connsiteY34" fmla="*/ 294198 h 577719"/>
              <a:gd name="connsiteX35" fmla="*/ 575209 w 604393"/>
              <a:gd name="connsiteY35" fmla="*/ 294478 h 577719"/>
              <a:gd name="connsiteX36" fmla="*/ 595694 w 604393"/>
              <a:gd name="connsiteY36" fmla="*/ 275985 h 577719"/>
              <a:gd name="connsiteX37" fmla="*/ 577454 w 604393"/>
              <a:gd name="connsiteY37" fmla="*/ 253010 h 577719"/>
              <a:gd name="connsiteX38" fmla="*/ 329951 w 604393"/>
              <a:gd name="connsiteY38" fmla="*/ 224151 h 577719"/>
              <a:gd name="connsiteX39" fmla="*/ 327706 w 604393"/>
              <a:gd name="connsiteY39" fmla="*/ 224151 h 577719"/>
              <a:gd name="connsiteX40" fmla="*/ 327706 w 604393"/>
              <a:gd name="connsiteY40" fmla="*/ 203417 h 577719"/>
              <a:gd name="connsiteX41" fmla="*/ 572122 w 604393"/>
              <a:gd name="connsiteY41" fmla="*/ 239001 h 577719"/>
              <a:gd name="connsiteX42" fmla="*/ 575209 w 604393"/>
              <a:gd name="connsiteY42" fmla="*/ 239001 h 577719"/>
              <a:gd name="connsiteX43" fmla="*/ 595694 w 604393"/>
              <a:gd name="connsiteY43" fmla="*/ 221349 h 577719"/>
              <a:gd name="connsiteX44" fmla="*/ 578015 w 604393"/>
              <a:gd name="connsiteY44" fmla="*/ 197813 h 577719"/>
              <a:gd name="connsiteX45" fmla="*/ 330512 w 604393"/>
              <a:gd name="connsiteY45" fmla="*/ 161949 h 577719"/>
              <a:gd name="connsiteX46" fmla="*/ 327706 w 604393"/>
              <a:gd name="connsiteY46" fmla="*/ 162229 h 577719"/>
              <a:gd name="connsiteX47" fmla="*/ 327706 w 604393"/>
              <a:gd name="connsiteY47" fmla="*/ 143737 h 577719"/>
              <a:gd name="connsiteX48" fmla="*/ 571842 w 604393"/>
              <a:gd name="connsiteY48" fmla="*/ 183523 h 577719"/>
              <a:gd name="connsiteX49" fmla="*/ 575209 w 604393"/>
              <a:gd name="connsiteY49" fmla="*/ 183803 h 577719"/>
              <a:gd name="connsiteX50" fmla="*/ 595694 w 604393"/>
              <a:gd name="connsiteY50" fmla="*/ 166432 h 577719"/>
              <a:gd name="connsiteX51" fmla="*/ 578577 w 604393"/>
              <a:gd name="connsiteY51" fmla="*/ 142616 h 577719"/>
              <a:gd name="connsiteX52" fmla="*/ 331074 w 604393"/>
              <a:gd name="connsiteY52" fmla="*/ 102269 h 577719"/>
              <a:gd name="connsiteX53" fmla="*/ 327706 w 604393"/>
              <a:gd name="connsiteY53" fmla="*/ 102549 h 577719"/>
              <a:gd name="connsiteX54" fmla="*/ 327706 w 604393"/>
              <a:gd name="connsiteY54" fmla="*/ 79573 h 577719"/>
              <a:gd name="connsiteX55" fmla="*/ 571000 w 604393"/>
              <a:gd name="connsiteY55" fmla="*/ 128046 h 577719"/>
              <a:gd name="connsiteX56" fmla="*/ 575209 w 604393"/>
              <a:gd name="connsiteY56" fmla="*/ 128606 h 577719"/>
              <a:gd name="connsiteX57" fmla="*/ 595414 w 604393"/>
              <a:gd name="connsiteY57" fmla="*/ 111795 h 577719"/>
              <a:gd name="connsiteX58" fmla="*/ 579138 w 604393"/>
              <a:gd name="connsiteY58" fmla="*/ 87419 h 577719"/>
              <a:gd name="connsiteX59" fmla="*/ 331635 w 604393"/>
              <a:gd name="connsiteY59" fmla="*/ 38106 h 577719"/>
              <a:gd name="connsiteX60" fmla="*/ 327706 w 604393"/>
              <a:gd name="connsiteY60" fmla="*/ 38106 h 577719"/>
              <a:gd name="connsiteX61" fmla="*/ 313734 w 604393"/>
              <a:gd name="connsiteY61" fmla="*/ 0 h 577719"/>
              <a:gd name="connsiteX62" fmla="*/ 313734 w 604393"/>
              <a:gd name="connsiteY62" fmla="*/ 553092 h 577719"/>
              <a:gd name="connsiteX63" fmla="*/ 239362 w 604393"/>
              <a:gd name="connsiteY63" fmla="*/ 553092 h 577719"/>
              <a:gd name="connsiteX64" fmla="*/ 243010 w 604393"/>
              <a:gd name="connsiteY64" fmla="*/ 534880 h 577719"/>
              <a:gd name="connsiteX65" fmla="*/ 243010 w 604393"/>
              <a:gd name="connsiteY65" fmla="*/ 363124 h 577719"/>
              <a:gd name="connsiteX66" fmla="*/ 107455 w 604393"/>
              <a:gd name="connsiteY66" fmla="*/ 292236 h 577719"/>
              <a:gd name="connsiteX67" fmla="*/ 92300 w 604393"/>
              <a:gd name="connsiteY67" fmla="*/ 292797 h 577719"/>
              <a:gd name="connsiteX68" fmla="*/ 92300 w 604393"/>
              <a:gd name="connsiteY68" fmla="*/ 110674 h 5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4393" h="577719">
                <a:moveTo>
                  <a:pt x="0" y="491982"/>
                </a:moveTo>
                <a:cubicBezTo>
                  <a:pt x="0" y="515518"/>
                  <a:pt x="47983" y="534851"/>
                  <a:pt x="107471" y="534851"/>
                </a:cubicBezTo>
                <a:cubicBezTo>
                  <a:pt x="166679" y="534851"/>
                  <a:pt x="214942" y="515518"/>
                  <a:pt x="214942" y="491982"/>
                </a:cubicBezTo>
                <a:lnTo>
                  <a:pt x="214942" y="534851"/>
                </a:lnTo>
                <a:cubicBezTo>
                  <a:pt x="214942" y="558666"/>
                  <a:pt x="166679" y="577719"/>
                  <a:pt x="107471" y="577719"/>
                </a:cubicBezTo>
                <a:cubicBezTo>
                  <a:pt x="47983" y="577719"/>
                  <a:pt x="0" y="558666"/>
                  <a:pt x="0" y="534851"/>
                </a:cubicBezTo>
                <a:close/>
                <a:moveTo>
                  <a:pt x="0" y="427556"/>
                </a:moveTo>
                <a:cubicBezTo>
                  <a:pt x="0" y="451372"/>
                  <a:pt x="47983" y="470425"/>
                  <a:pt x="107471" y="470425"/>
                </a:cubicBezTo>
                <a:cubicBezTo>
                  <a:pt x="166679" y="470425"/>
                  <a:pt x="214942" y="451372"/>
                  <a:pt x="214942" y="427556"/>
                </a:cubicBezTo>
                <a:lnTo>
                  <a:pt x="214942" y="470425"/>
                </a:lnTo>
                <a:cubicBezTo>
                  <a:pt x="214942" y="494240"/>
                  <a:pt x="166679" y="513293"/>
                  <a:pt x="107471" y="513293"/>
                </a:cubicBezTo>
                <a:cubicBezTo>
                  <a:pt x="47983" y="513293"/>
                  <a:pt x="0" y="494240"/>
                  <a:pt x="0" y="470425"/>
                </a:cubicBezTo>
                <a:close/>
                <a:moveTo>
                  <a:pt x="107471" y="331151"/>
                </a:moveTo>
                <a:cubicBezTo>
                  <a:pt x="48264" y="331151"/>
                  <a:pt x="10663" y="350198"/>
                  <a:pt x="10663" y="363083"/>
                </a:cubicBezTo>
                <a:cubicBezTo>
                  <a:pt x="10663" y="376249"/>
                  <a:pt x="48264" y="395296"/>
                  <a:pt x="107471" y="395296"/>
                </a:cubicBezTo>
                <a:cubicBezTo>
                  <a:pt x="166398" y="395296"/>
                  <a:pt x="203999" y="376249"/>
                  <a:pt x="203999" y="363083"/>
                </a:cubicBezTo>
                <a:cubicBezTo>
                  <a:pt x="203999" y="350198"/>
                  <a:pt x="166398" y="331151"/>
                  <a:pt x="107471" y="331151"/>
                </a:cubicBezTo>
                <a:close/>
                <a:moveTo>
                  <a:pt x="558372" y="325019"/>
                </a:moveTo>
                <a:cubicBezTo>
                  <a:pt x="548831" y="325019"/>
                  <a:pt x="540974" y="332584"/>
                  <a:pt x="540974" y="342390"/>
                </a:cubicBezTo>
                <a:cubicBezTo>
                  <a:pt x="540974" y="351917"/>
                  <a:pt x="548831" y="359482"/>
                  <a:pt x="558372" y="359482"/>
                </a:cubicBezTo>
                <a:cubicBezTo>
                  <a:pt x="567913" y="359482"/>
                  <a:pt x="575770" y="351917"/>
                  <a:pt x="575770" y="342390"/>
                </a:cubicBezTo>
                <a:cubicBezTo>
                  <a:pt x="575770" y="332584"/>
                  <a:pt x="567913" y="325019"/>
                  <a:pt x="558372" y="325019"/>
                </a:cubicBezTo>
                <a:close/>
                <a:moveTo>
                  <a:pt x="107471" y="320226"/>
                </a:moveTo>
                <a:cubicBezTo>
                  <a:pt x="166679" y="320226"/>
                  <a:pt x="214942" y="339554"/>
                  <a:pt x="214942" y="363083"/>
                </a:cubicBezTo>
                <a:lnTo>
                  <a:pt x="214942" y="405941"/>
                </a:lnTo>
                <a:cubicBezTo>
                  <a:pt x="214942" y="429750"/>
                  <a:pt x="166679" y="449078"/>
                  <a:pt x="107471" y="449078"/>
                </a:cubicBezTo>
                <a:cubicBezTo>
                  <a:pt x="47983" y="449078"/>
                  <a:pt x="0" y="429750"/>
                  <a:pt x="0" y="405941"/>
                </a:cubicBezTo>
                <a:lnTo>
                  <a:pt x="0" y="363083"/>
                </a:lnTo>
                <a:cubicBezTo>
                  <a:pt x="0" y="339554"/>
                  <a:pt x="47983" y="320226"/>
                  <a:pt x="107471" y="320226"/>
                </a:cubicBezTo>
                <a:close/>
                <a:moveTo>
                  <a:pt x="327706" y="0"/>
                </a:moveTo>
                <a:lnTo>
                  <a:pt x="604393" y="55477"/>
                </a:lnTo>
                <a:lnTo>
                  <a:pt x="604393" y="553092"/>
                </a:lnTo>
                <a:lnTo>
                  <a:pt x="327706" y="553092"/>
                </a:lnTo>
                <a:lnTo>
                  <a:pt x="327706" y="265619"/>
                </a:lnTo>
                <a:lnTo>
                  <a:pt x="572684" y="294198"/>
                </a:lnTo>
                <a:cubicBezTo>
                  <a:pt x="573526" y="294478"/>
                  <a:pt x="574367" y="294478"/>
                  <a:pt x="575209" y="294478"/>
                </a:cubicBezTo>
                <a:cubicBezTo>
                  <a:pt x="585592" y="294478"/>
                  <a:pt x="594572" y="286633"/>
                  <a:pt x="595694" y="275985"/>
                </a:cubicBezTo>
                <a:cubicBezTo>
                  <a:pt x="597097" y="264778"/>
                  <a:pt x="588959" y="254411"/>
                  <a:pt x="577454" y="253010"/>
                </a:cubicBezTo>
                <a:lnTo>
                  <a:pt x="329951" y="224151"/>
                </a:lnTo>
                <a:cubicBezTo>
                  <a:pt x="329109" y="223870"/>
                  <a:pt x="328548" y="224151"/>
                  <a:pt x="327706" y="224151"/>
                </a:cubicBezTo>
                <a:lnTo>
                  <a:pt x="327706" y="203417"/>
                </a:lnTo>
                <a:lnTo>
                  <a:pt x="572122" y="239001"/>
                </a:lnTo>
                <a:cubicBezTo>
                  <a:pt x="573245" y="239001"/>
                  <a:pt x="574087" y="239001"/>
                  <a:pt x="575209" y="239001"/>
                </a:cubicBezTo>
                <a:cubicBezTo>
                  <a:pt x="585311" y="239001"/>
                  <a:pt x="594010" y="231716"/>
                  <a:pt x="595694" y="221349"/>
                </a:cubicBezTo>
                <a:cubicBezTo>
                  <a:pt x="597378" y="210141"/>
                  <a:pt x="589521" y="199494"/>
                  <a:pt x="578015" y="197813"/>
                </a:cubicBezTo>
                <a:lnTo>
                  <a:pt x="330512" y="161949"/>
                </a:lnTo>
                <a:cubicBezTo>
                  <a:pt x="329671" y="161669"/>
                  <a:pt x="328548" y="161949"/>
                  <a:pt x="327706" y="162229"/>
                </a:cubicBezTo>
                <a:lnTo>
                  <a:pt x="327706" y="143737"/>
                </a:lnTo>
                <a:lnTo>
                  <a:pt x="571842" y="183523"/>
                </a:lnTo>
                <a:cubicBezTo>
                  <a:pt x="572964" y="183803"/>
                  <a:pt x="574087" y="183803"/>
                  <a:pt x="575209" y="183803"/>
                </a:cubicBezTo>
                <a:cubicBezTo>
                  <a:pt x="585031" y="183803"/>
                  <a:pt x="594010" y="176519"/>
                  <a:pt x="595694" y="166432"/>
                </a:cubicBezTo>
                <a:cubicBezTo>
                  <a:pt x="597378" y="154944"/>
                  <a:pt x="589801" y="144297"/>
                  <a:pt x="578577" y="142616"/>
                </a:cubicBezTo>
                <a:lnTo>
                  <a:pt x="331074" y="102269"/>
                </a:lnTo>
                <a:cubicBezTo>
                  <a:pt x="329951" y="102269"/>
                  <a:pt x="328829" y="102549"/>
                  <a:pt x="327706" y="102549"/>
                </a:cubicBezTo>
                <a:lnTo>
                  <a:pt x="327706" y="79573"/>
                </a:lnTo>
                <a:lnTo>
                  <a:pt x="571000" y="128046"/>
                </a:lnTo>
                <a:cubicBezTo>
                  <a:pt x="572403" y="128326"/>
                  <a:pt x="573806" y="128606"/>
                  <a:pt x="575209" y="128606"/>
                </a:cubicBezTo>
                <a:cubicBezTo>
                  <a:pt x="584750" y="128606"/>
                  <a:pt x="593449" y="121602"/>
                  <a:pt x="595414" y="111795"/>
                </a:cubicBezTo>
                <a:cubicBezTo>
                  <a:pt x="597658" y="100588"/>
                  <a:pt x="590362" y="89660"/>
                  <a:pt x="579138" y="87419"/>
                </a:cubicBezTo>
                <a:lnTo>
                  <a:pt x="331635" y="38106"/>
                </a:lnTo>
                <a:cubicBezTo>
                  <a:pt x="330232" y="37825"/>
                  <a:pt x="329109" y="38106"/>
                  <a:pt x="327706" y="38106"/>
                </a:cubicBezTo>
                <a:close/>
                <a:moveTo>
                  <a:pt x="313734" y="0"/>
                </a:moveTo>
                <a:lnTo>
                  <a:pt x="313734" y="553092"/>
                </a:lnTo>
                <a:lnTo>
                  <a:pt x="239362" y="553092"/>
                </a:lnTo>
                <a:cubicBezTo>
                  <a:pt x="241607" y="547488"/>
                  <a:pt x="243010" y="541324"/>
                  <a:pt x="243010" y="534880"/>
                </a:cubicBezTo>
                <a:lnTo>
                  <a:pt x="243010" y="363124"/>
                </a:lnTo>
                <a:cubicBezTo>
                  <a:pt x="243010" y="314371"/>
                  <a:pt x="172847" y="292236"/>
                  <a:pt x="107455" y="292236"/>
                </a:cubicBezTo>
                <a:cubicBezTo>
                  <a:pt x="102404" y="292236"/>
                  <a:pt x="97352" y="292517"/>
                  <a:pt x="92300" y="292797"/>
                </a:cubicBezTo>
                <a:lnTo>
                  <a:pt x="92300" y="1106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5" name="server_30454"/>
          <p:cNvSpPr/>
          <p:nvPr/>
        </p:nvSpPr>
        <p:spPr>
          <a:xfrm>
            <a:off x="9975182" y="5190077"/>
            <a:ext cx="609685" cy="582777"/>
          </a:xfrm>
          <a:custGeom>
            <a:avLst/>
            <a:gdLst>
              <a:gd name="connsiteX0" fmla="*/ 0 w 604393"/>
              <a:gd name="connsiteY0" fmla="*/ 491982 h 577719"/>
              <a:gd name="connsiteX1" fmla="*/ 107471 w 604393"/>
              <a:gd name="connsiteY1" fmla="*/ 534851 h 577719"/>
              <a:gd name="connsiteX2" fmla="*/ 214942 w 604393"/>
              <a:gd name="connsiteY2" fmla="*/ 491982 h 577719"/>
              <a:gd name="connsiteX3" fmla="*/ 214942 w 604393"/>
              <a:gd name="connsiteY3" fmla="*/ 534851 h 577719"/>
              <a:gd name="connsiteX4" fmla="*/ 107471 w 604393"/>
              <a:gd name="connsiteY4" fmla="*/ 577719 h 577719"/>
              <a:gd name="connsiteX5" fmla="*/ 0 w 604393"/>
              <a:gd name="connsiteY5" fmla="*/ 534851 h 577719"/>
              <a:gd name="connsiteX6" fmla="*/ 0 w 604393"/>
              <a:gd name="connsiteY6" fmla="*/ 427556 h 577719"/>
              <a:gd name="connsiteX7" fmla="*/ 107471 w 604393"/>
              <a:gd name="connsiteY7" fmla="*/ 470425 h 577719"/>
              <a:gd name="connsiteX8" fmla="*/ 214942 w 604393"/>
              <a:gd name="connsiteY8" fmla="*/ 427556 h 577719"/>
              <a:gd name="connsiteX9" fmla="*/ 214942 w 604393"/>
              <a:gd name="connsiteY9" fmla="*/ 470425 h 577719"/>
              <a:gd name="connsiteX10" fmla="*/ 107471 w 604393"/>
              <a:gd name="connsiteY10" fmla="*/ 513293 h 577719"/>
              <a:gd name="connsiteX11" fmla="*/ 0 w 604393"/>
              <a:gd name="connsiteY11" fmla="*/ 470425 h 577719"/>
              <a:gd name="connsiteX12" fmla="*/ 107471 w 604393"/>
              <a:gd name="connsiteY12" fmla="*/ 331151 h 577719"/>
              <a:gd name="connsiteX13" fmla="*/ 10663 w 604393"/>
              <a:gd name="connsiteY13" fmla="*/ 363083 h 577719"/>
              <a:gd name="connsiteX14" fmla="*/ 107471 w 604393"/>
              <a:gd name="connsiteY14" fmla="*/ 395296 h 577719"/>
              <a:gd name="connsiteX15" fmla="*/ 203999 w 604393"/>
              <a:gd name="connsiteY15" fmla="*/ 363083 h 577719"/>
              <a:gd name="connsiteX16" fmla="*/ 107471 w 604393"/>
              <a:gd name="connsiteY16" fmla="*/ 331151 h 577719"/>
              <a:gd name="connsiteX17" fmla="*/ 558372 w 604393"/>
              <a:gd name="connsiteY17" fmla="*/ 325019 h 577719"/>
              <a:gd name="connsiteX18" fmla="*/ 540974 w 604393"/>
              <a:gd name="connsiteY18" fmla="*/ 342390 h 577719"/>
              <a:gd name="connsiteX19" fmla="*/ 558372 w 604393"/>
              <a:gd name="connsiteY19" fmla="*/ 359482 h 577719"/>
              <a:gd name="connsiteX20" fmla="*/ 575770 w 604393"/>
              <a:gd name="connsiteY20" fmla="*/ 342390 h 577719"/>
              <a:gd name="connsiteX21" fmla="*/ 558372 w 604393"/>
              <a:gd name="connsiteY21" fmla="*/ 325019 h 577719"/>
              <a:gd name="connsiteX22" fmla="*/ 107471 w 604393"/>
              <a:gd name="connsiteY22" fmla="*/ 320226 h 577719"/>
              <a:gd name="connsiteX23" fmla="*/ 214942 w 604393"/>
              <a:gd name="connsiteY23" fmla="*/ 363083 h 577719"/>
              <a:gd name="connsiteX24" fmla="*/ 214942 w 604393"/>
              <a:gd name="connsiteY24" fmla="*/ 405941 h 577719"/>
              <a:gd name="connsiteX25" fmla="*/ 107471 w 604393"/>
              <a:gd name="connsiteY25" fmla="*/ 449078 h 577719"/>
              <a:gd name="connsiteX26" fmla="*/ 0 w 604393"/>
              <a:gd name="connsiteY26" fmla="*/ 405941 h 577719"/>
              <a:gd name="connsiteX27" fmla="*/ 0 w 604393"/>
              <a:gd name="connsiteY27" fmla="*/ 363083 h 577719"/>
              <a:gd name="connsiteX28" fmla="*/ 107471 w 604393"/>
              <a:gd name="connsiteY28" fmla="*/ 320226 h 577719"/>
              <a:gd name="connsiteX29" fmla="*/ 327706 w 604393"/>
              <a:gd name="connsiteY29" fmla="*/ 0 h 577719"/>
              <a:gd name="connsiteX30" fmla="*/ 604393 w 604393"/>
              <a:gd name="connsiteY30" fmla="*/ 55477 h 577719"/>
              <a:gd name="connsiteX31" fmla="*/ 604393 w 604393"/>
              <a:gd name="connsiteY31" fmla="*/ 553092 h 577719"/>
              <a:gd name="connsiteX32" fmla="*/ 327706 w 604393"/>
              <a:gd name="connsiteY32" fmla="*/ 553092 h 577719"/>
              <a:gd name="connsiteX33" fmla="*/ 327706 w 604393"/>
              <a:gd name="connsiteY33" fmla="*/ 265619 h 577719"/>
              <a:gd name="connsiteX34" fmla="*/ 572684 w 604393"/>
              <a:gd name="connsiteY34" fmla="*/ 294198 h 577719"/>
              <a:gd name="connsiteX35" fmla="*/ 575209 w 604393"/>
              <a:gd name="connsiteY35" fmla="*/ 294478 h 577719"/>
              <a:gd name="connsiteX36" fmla="*/ 595694 w 604393"/>
              <a:gd name="connsiteY36" fmla="*/ 275985 h 577719"/>
              <a:gd name="connsiteX37" fmla="*/ 577454 w 604393"/>
              <a:gd name="connsiteY37" fmla="*/ 253010 h 577719"/>
              <a:gd name="connsiteX38" fmla="*/ 329951 w 604393"/>
              <a:gd name="connsiteY38" fmla="*/ 224151 h 577719"/>
              <a:gd name="connsiteX39" fmla="*/ 327706 w 604393"/>
              <a:gd name="connsiteY39" fmla="*/ 224151 h 577719"/>
              <a:gd name="connsiteX40" fmla="*/ 327706 w 604393"/>
              <a:gd name="connsiteY40" fmla="*/ 203417 h 577719"/>
              <a:gd name="connsiteX41" fmla="*/ 572122 w 604393"/>
              <a:gd name="connsiteY41" fmla="*/ 239001 h 577719"/>
              <a:gd name="connsiteX42" fmla="*/ 575209 w 604393"/>
              <a:gd name="connsiteY42" fmla="*/ 239001 h 577719"/>
              <a:gd name="connsiteX43" fmla="*/ 595694 w 604393"/>
              <a:gd name="connsiteY43" fmla="*/ 221349 h 577719"/>
              <a:gd name="connsiteX44" fmla="*/ 578015 w 604393"/>
              <a:gd name="connsiteY44" fmla="*/ 197813 h 577719"/>
              <a:gd name="connsiteX45" fmla="*/ 330512 w 604393"/>
              <a:gd name="connsiteY45" fmla="*/ 161949 h 577719"/>
              <a:gd name="connsiteX46" fmla="*/ 327706 w 604393"/>
              <a:gd name="connsiteY46" fmla="*/ 162229 h 577719"/>
              <a:gd name="connsiteX47" fmla="*/ 327706 w 604393"/>
              <a:gd name="connsiteY47" fmla="*/ 143737 h 577719"/>
              <a:gd name="connsiteX48" fmla="*/ 571842 w 604393"/>
              <a:gd name="connsiteY48" fmla="*/ 183523 h 577719"/>
              <a:gd name="connsiteX49" fmla="*/ 575209 w 604393"/>
              <a:gd name="connsiteY49" fmla="*/ 183803 h 577719"/>
              <a:gd name="connsiteX50" fmla="*/ 595694 w 604393"/>
              <a:gd name="connsiteY50" fmla="*/ 166432 h 577719"/>
              <a:gd name="connsiteX51" fmla="*/ 578577 w 604393"/>
              <a:gd name="connsiteY51" fmla="*/ 142616 h 577719"/>
              <a:gd name="connsiteX52" fmla="*/ 331074 w 604393"/>
              <a:gd name="connsiteY52" fmla="*/ 102269 h 577719"/>
              <a:gd name="connsiteX53" fmla="*/ 327706 w 604393"/>
              <a:gd name="connsiteY53" fmla="*/ 102549 h 577719"/>
              <a:gd name="connsiteX54" fmla="*/ 327706 w 604393"/>
              <a:gd name="connsiteY54" fmla="*/ 79573 h 577719"/>
              <a:gd name="connsiteX55" fmla="*/ 571000 w 604393"/>
              <a:gd name="connsiteY55" fmla="*/ 128046 h 577719"/>
              <a:gd name="connsiteX56" fmla="*/ 575209 w 604393"/>
              <a:gd name="connsiteY56" fmla="*/ 128606 h 577719"/>
              <a:gd name="connsiteX57" fmla="*/ 595414 w 604393"/>
              <a:gd name="connsiteY57" fmla="*/ 111795 h 577719"/>
              <a:gd name="connsiteX58" fmla="*/ 579138 w 604393"/>
              <a:gd name="connsiteY58" fmla="*/ 87419 h 577719"/>
              <a:gd name="connsiteX59" fmla="*/ 331635 w 604393"/>
              <a:gd name="connsiteY59" fmla="*/ 38106 h 577719"/>
              <a:gd name="connsiteX60" fmla="*/ 327706 w 604393"/>
              <a:gd name="connsiteY60" fmla="*/ 38106 h 577719"/>
              <a:gd name="connsiteX61" fmla="*/ 313734 w 604393"/>
              <a:gd name="connsiteY61" fmla="*/ 0 h 577719"/>
              <a:gd name="connsiteX62" fmla="*/ 313734 w 604393"/>
              <a:gd name="connsiteY62" fmla="*/ 553092 h 577719"/>
              <a:gd name="connsiteX63" fmla="*/ 239362 w 604393"/>
              <a:gd name="connsiteY63" fmla="*/ 553092 h 577719"/>
              <a:gd name="connsiteX64" fmla="*/ 243010 w 604393"/>
              <a:gd name="connsiteY64" fmla="*/ 534880 h 577719"/>
              <a:gd name="connsiteX65" fmla="*/ 243010 w 604393"/>
              <a:gd name="connsiteY65" fmla="*/ 363124 h 577719"/>
              <a:gd name="connsiteX66" fmla="*/ 107455 w 604393"/>
              <a:gd name="connsiteY66" fmla="*/ 292236 h 577719"/>
              <a:gd name="connsiteX67" fmla="*/ 92300 w 604393"/>
              <a:gd name="connsiteY67" fmla="*/ 292797 h 577719"/>
              <a:gd name="connsiteX68" fmla="*/ 92300 w 604393"/>
              <a:gd name="connsiteY68" fmla="*/ 110674 h 5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4393" h="577719">
                <a:moveTo>
                  <a:pt x="0" y="491982"/>
                </a:moveTo>
                <a:cubicBezTo>
                  <a:pt x="0" y="515518"/>
                  <a:pt x="47983" y="534851"/>
                  <a:pt x="107471" y="534851"/>
                </a:cubicBezTo>
                <a:cubicBezTo>
                  <a:pt x="166679" y="534851"/>
                  <a:pt x="214942" y="515518"/>
                  <a:pt x="214942" y="491982"/>
                </a:cubicBezTo>
                <a:lnTo>
                  <a:pt x="214942" y="534851"/>
                </a:lnTo>
                <a:cubicBezTo>
                  <a:pt x="214942" y="558666"/>
                  <a:pt x="166679" y="577719"/>
                  <a:pt x="107471" y="577719"/>
                </a:cubicBezTo>
                <a:cubicBezTo>
                  <a:pt x="47983" y="577719"/>
                  <a:pt x="0" y="558666"/>
                  <a:pt x="0" y="534851"/>
                </a:cubicBezTo>
                <a:close/>
                <a:moveTo>
                  <a:pt x="0" y="427556"/>
                </a:moveTo>
                <a:cubicBezTo>
                  <a:pt x="0" y="451372"/>
                  <a:pt x="47983" y="470425"/>
                  <a:pt x="107471" y="470425"/>
                </a:cubicBezTo>
                <a:cubicBezTo>
                  <a:pt x="166679" y="470425"/>
                  <a:pt x="214942" y="451372"/>
                  <a:pt x="214942" y="427556"/>
                </a:cubicBezTo>
                <a:lnTo>
                  <a:pt x="214942" y="470425"/>
                </a:lnTo>
                <a:cubicBezTo>
                  <a:pt x="214942" y="494240"/>
                  <a:pt x="166679" y="513293"/>
                  <a:pt x="107471" y="513293"/>
                </a:cubicBezTo>
                <a:cubicBezTo>
                  <a:pt x="47983" y="513293"/>
                  <a:pt x="0" y="494240"/>
                  <a:pt x="0" y="470425"/>
                </a:cubicBezTo>
                <a:close/>
                <a:moveTo>
                  <a:pt x="107471" y="331151"/>
                </a:moveTo>
                <a:cubicBezTo>
                  <a:pt x="48264" y="331151"/>
                  <a:pt x="10663" y="350198"/>
                  <a:pt x="10663" y="363083"/>
                </a:cubicBezTo>
                <a:cubicBezTo>
                  <a:pt x="10663" y="376249"/>
                  <a:pt x="48264" y="395296"/>
                  <a:pt x="107471" y="395296"/>
                </a:cubicBezTo>
                <a:cubicBezTo>
                  <a:pt x="166398" y="395296"/>
                  <a:pt x="203999" y="376249"/>
                  <a:pt x="203999" y="363083"/>
                </a:cubicBezTo>
                <a:cubicBezTo>
                  <a:pt x="203999" y="350198"/>
                  <a:pt x="166398" y="331151"/>
                  <a:pt x="107471" y="331151"/>
                </a:cubicBezTo>
                <a:close/>
                <a:moveTo>
                  <a:pt x="558372" y="325019"/>
                </a:moveTo>
                <a:cubicBezTo>
                  <a:pt x="548831" y="325019"/>
                  <a:pt x="540974" y="332584"/>
                  <a:pt x="540974" y="342390"/>
                </a:cubicBezTo>
                <a:cubicBezTo>
                  <a:pt x="540974" y="351917"/>
                  <a:pt x="548831" y="359482"/>
                  <a:pt x="558372" y="359482"/>
                </a:cubicBezTo>
                <a:cubicBezTo>
                  <a:pt x="567913" y="359482"/>
                  <a:pt x="575770" y="351917"/>
                  <a:pt x="575770" y="342390"/>
                </a:cubicBezTo>
                <a:cubicBezTo>
                  <a:pt x="575770" y="332584"/>
                  <a:pt x="567913" y="325019"/>
                  <a:pt x="558372" y="325019"/>
                </a:cubicBezTo>
                <a:close/>
                <a:moveTo>
                  <a:pt x="107471" y="320226"/>
                </a:moveTo>
                <a:cubicBezTo>
                  <a:pt x="166679" y="320226"/>
                  <a:pt x="214942" y="339554"/>
                  <a:pt x="214942" y="363083"/>
                </a:cubicBezTo>
                <a:lnTo>
                  <a:pt x="214942" y="405941"/>
                </a:lnTo>
                <a:cubicBezTo>
                  <a:pt x="214942" y="429750"/>
                  <a:pt x="166679" y="449078"/>
                  <a:pt x="107471" y="449078"/>
                </a:cubicBezTo>
                <a:cubicBezTo>
                  <a:pt x="47983" y="449078"/>
                  <a:pt x="0" y="429750"/>
                  <a:pt x="0" y="405941"/>
                </a:cubicBezTo>
                <a:lnTo>
                  <a:pt x="0" y="363083"/>
                </a:lnTo>
                <a:cubicBezTo>
                  <a:pt x="0" y="339554"/>
                  <a:pt x="47983" y="320226"/>
                  <a:pt x="107471" y="320226"/>
                </a:cubicBezTo>
                <a:close/>
                <a:moveTo>
                  <a:pt x="327706" y="0"/>
                </a:moveTo>
                <a:lnTo>
                  <a:pt x="604393" y="55477"/>
                </a:lnTo>
                <a:lnTo>
                  <a:pt x="604393" y="553092"/>
                </a:lnTo>
                <a:lnTo>
                  <a:pt x="327706" y="553092"/>
                </a:lnTo>
                <a:lnTo>
                  <a:pt x="327706" y="265619"/>
                </a:lnTo>
                <a:lnTo>
                  <a:pt x="572684" y="294198"/>
                </a:lnTo>
                <a:cubicBezTo>
                  <a:pt x="573526" y="294478"/>
                  <a:pt x="574367" y="294478"/>
                  <a:pt x="575209" y="294478"/>
                </a:cubicBezTo>
                <a:cubicBezTo>
                  <a:pt x="585592" y="294478"/>
                  <a:pt x="594572" y="286633"/>
                  <a:pt x="595694" y="275985"/>
                </a:cubicBezTo>
                <a:cubicBezTo>
                  <a:pt x="597097" y="264778"/>
                  <a:pt x="588959" y="254411"/>
                  <a:pt x="577454" y="253010"/>
                </a:cubicBezTo>
                <a:lnTo>
                  <a:pt x="329951" y="224151"/>
                </a:lnTo>
                <a:cubicBezTo>
                  <a:pt x="329109" y="223870"/>
                  <a:pt x="328548" y="224151"/>
                  <a:pt x="327706" y="224151"/>
                </a:cubicBezTo>
                <a:lnTo>
                  <a:pt x="327706" y="203417"/>
                </a:lnTo>
                <a:lnTo>
                  <a:pt x="572122" y="239001"/>
                </a:lnTo>
                <a:cubicBezTo>
                  <a:pt x="573245" y="239001"/>
                  <a:pt x="574087" y="239001"/>
                  <a:pt x="575209" y="239001"/>
                </a:cubicBezTo>
                <a:cubicBezTo>
                  <a:pt x="585311" y="239001"/>
                  <a:pt x="594010" y="231716"/>
                  <a:pt x="595694" y="221349"/>
                </a:cubicBezTo>
                <a:cubicBezTo>
                  <a:pt x="597378" y="210141"/>
                  <a:pt x="589521" y="199494"/>
                  <a:pt x="578015" y="197813"/>
                </a:cubicBezTo>
                <a:lnTo>
                  <a:pt x="330512" y="161949"/>
                </a:lnTo>
                <a:cubicBezTo>
                  <a:pt x="329671" y="161669"/>
                  <a:pt x="328548" y="161949"/>
                  <a:pt x="327706" y="162229"/>
                </a:cubicBezTo>
                <a:lnTo>
                  <a:pt x="327706" y="143737"/>
                </a:lnTo>
                <a:lnTo>
                  <a:pt x="571842" y="183523"/>
                </a:lnTo>
                <a:cubicBezTo>
                  <a:pt x="572964" y="183803"/>
                  <a:pt x="574087" y="183803"/>
                  <a:pt x="575209" y="183803"/>
                </a:cubicBezTo>
                <a:cubicBezTo>
                  <a:pt x="585031" y="183803"/>
                  <a:pt x="594010" y="176519"/>
                  <a:pt x="595694" y="166432"/>
                </a:cubicBezTo>
                <a:cubicBezTo>
                  <a:pt x="597378" y="154944"/>
                  <a:pt x="589801" y="144297"/>
                  <a:pt x="578577" y="142616"/>
                </a:cubicBezTo>
                <a:lnTo>
                  <a:pt x="331074" y="102269"/>
                </a:lnTo>
                <a:cubicBezTo>
                  <a:pt x="329951" y="102269"/>
                  <a:pt x="328829" y="102549"/>
                  <a:pt x="327706" y="102549"/>
                </a:cubicBezTo>
                <a:lnTo>
                  <a:pt x="327706" y="79573"/>
                </a:lnTo>
                <a:lnTo>
                  <a:pt x="571000" y="128046"/>
                </a:lnTo>
                <a:cubicBezTo>
                  <a:pt x="572403" y="128326"/>
                  <a:pt x="573806" y="128606"/>
                  <a:pt x="575209" y="128606"/>
                </a:cubicBezTo>
                <a:cubicBezTo>
                  <a:pt x="584750" y="128606"/>
                  <a:pt x="593449" y="121602"/>
                  <a:pt x="595414" y="111795"/>
                </a:cubicBezTo>
                <a:cubicBezTo>
                  <a:pt x="597658" y="100588"/>
                  <a:pt x="590362" y="89660"/>
                  <a:pt x="579138" y="87419"/>
                </a:cubicBezTo>
                <a:lnTo>
                  <a:pt x="331635" y="38106"/>
                </a:lnTo>
                <a:cubicBezTo>
                  <a:pt x="330232" y="37825"/>
                  <a:pt x="329109" y="38106"/>
                  <a:pt x="327706" y="38106"/>
                </a:cubicBezTo>
                <a:close/>
                <a:moveTo>
                  <a:pt x="313734" y="0"/>
                </a:moveTo>
                <a:lnTo>
                  <a:pt x="313734" y="553092"/>
                </a:lnTo>
                <a:lnTo>
                  <a:pt x="239362" y="553092"/>
                </a:lnTo>
                <a:cubicBezTo>
                  <a:pt x="241607" y="547488"/>
                  <a:pt x="243010" y="541324"/>
                  <a:pt x="243010" y="534880"/>
                </a:cubicBezTo>
                <a:lnTo>
                  <a:pt x="243010" y="363124"/>
                </a:lnTo>
                <a:cubicBezTo>
                  <a:pt x="243010" y="314371"/>
                  <a:pt x="172847" y="292236"/>
                  <a:pt x="107455" y="292236"/>
                </a:cubicBezTo>
                <a:cubicBezTo>
                  <a:pt x="102404" y="292236"/>
                  <a:pt x="97352" y="292517"/>
                  <a:pt x="92300" y="292797"/>
                </a:cubicBezTo>
                <a:lnTo>
                  <a:pt x="92300" y="1106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6" name="server_30454"/>
          <p:cNvSpPr/>
          <p:nvPr/>
        </p:nvSpPr>
        <p:spPr>
          <a:xfrm>
            <a:off x="10633176" y="5179908"/>
            <a:ext cx="609685" cy="582777"/>
          </a:xfrm>
          <a:custGeom>
            <a:avLst/>
            <a:gdLst>
              <a:gd name="connsiteX0" fmla="*/ 0 w 604393"/>
              <a:gd name="connsiteY0" fmla="*/ 491982 h 577719"/>
              <a:gd name="connsiteX1" fmla="*/ 107471 w 604393"/>
              <a:gd name="connsiteY1" fmla="*/ 534851 h 577719"/>
              <a:gd name="connsiteX2" fmla="*/ 214942 w 604393"/>
              <a:gd name="connsiteY2" fmla="*/ 491982 h 577719"/>
              <a:gd name="connsiteX3" fmla="*/ 214942 w 604393"/>
              <a:gd name="connsiteY3" fmla="*/ 534851 h 577719"/>
              <a:gd name="connsiteX4" fmla="*/ 107471 w 604393"/>
              <a:gd name="connsiteY4" fmla="*/ 577719 h 577719"/>
              <a:gd name="connsiteX5" fmla="*/ 0 w 604393"/>
              <a:gd name="connsiteY5" fmla="*/ 534851 h 577719"/>
              <a:gd name="connsiteX6" fmla="*/ 0 w 604393"/>
              <a:gd name="connsiteY6" fmla="*/ 427556 h 577719"/>
              <a:gd name="connsiteX7" fmla="*/ 107471 w 604393"/>
              <a:gd name="connsiteY7" fmla="*/ 470425 h 577719"/>
              <a:gd name="connsiteX8" fmla="*/ 214942 w 604393"/>
              <a:gd name="connsiteY8" fmla="*/ 427556 h 577719"/>
              <a:gd name="connsiteX9" fmla="*/ 214942 w 604393"/>
              <a:gd name="connsiteY9" fmla="*/ 470425 h 577719"/>
              <a:gd name="connsiteX10" fmla="*/ 107471 w 604393"/>
              <a:gd name="connsiteY10" fmla="*/ 513293 h 577719"/>
              <a:gd name="connsiteX11" fmla="*/ 0 w 604393"/>
              <a:gd name="connsiteY11" fmla="*/ 470425 h 577719"/>
              <a:gd name="connsiteX12" fmla="*/ 107471 w 604393"/>
              <a:gd name="connsiteY12" fmla="*/ 331151 h 577719"/>
              <a:gd name="connsiteX13" fmla="*/ 10663 w 604393"/>
              <a:gd name="connsiteY13" fmla="*/ 363083 h 577719"/>
              <a:gd name="connsiteX14" fmla="*/ 107471 w 604393"/>
              <a:gd name="connsiteY14" fmla="*/ 395296 h 577719"/>
              <a:gd name="connsiteX15" fmla="*/ 203999 w 604393"/>
              <a:gd name="connsiteY15" fmla="*/ 363083 h 577719"/>
              <a:gd name="connsiteX16" fmla="*/ 107471 w 604393"/>
              <a:gd name="connsiteY16" fmla="*/ 331151 h 577719"/>
              <a:gd name="connsiteX17" fmla="*/ 558372 w 604393"/>
              <a:gd name="connsiteY17" fmla="*/ 325019 h 577719"/>
              <a:gd name="connsiteX18" fmla="*/ 540974 w 604393"/>
              <a:gd name="connsiteY18" fmla="*/ 342390 h 577719"/>
              <a:gd name="connsiteX19" fmla="*/ 558372 w 604393"/>
              <a:gd name="connsiteY19" fmla="*/ 359482 h 577719"/>
              <a:gd name="connsiteX20" fmla="*/ 575770 w 604393"/>
              <a:gd name="connsiteY20" fmla="*/ 342390 h 577719"/>
              <a:gd name="connsiteX21" fmla="*/ 558372 w 604393"/>
              <a:gd name="connsiteY21" fmla="*/ 325019 h 577719"/>
              <a:gd name="connsiteX22" fmla="*/ 107471 w 604393"/>
              <a:gd name="connsiteY22" fmla="*/ 320226 h 577719"/>
              <a:gd name="connsiteX23" fmla="*/ 214942 w 604393"/>
              <a:gd name="connsiteY23" fmla="*/ 363083 h 577719"/>
              <a:gd name="connsiteX24" fmla="*/ 214942 w 604393"/>
              <a:gd name="connsiteY24" fmla="*/ 405941 h 577719"/>
              <a:gd name="connsiteX25" fmla="*/ 107471 w 604393"/>
              <a:gd name="connsiteY25" fmla="*/ 449078 h 577719"/>
              <a:gd name="connsiteX26" fmla="*/ 0 w 604393"/>
              <a:gd name="connsiteY26" fmla="*/ 405941 h 577719"/>
              <a:gd name="connsiteX27" fmla="*/ 0 w 604393"/>
              <a:gd name="connsiteY27" fmla="*/ 363083 h 577719"/>
              <a:gd name="connsiteX28" fmla="*/ 107471 w 604393"/>
              <a:gd name="connsiteY28" fmla="*/ 320226 h 577719"/>
              <a:gd name="connsiteX29" fmla="*/ 327706 w 604393"/>
              <a:gd name="connsiteY29" fmla="*/ 0 h 577719"/>
              <a:gd name="connsiteX30" fmla="*/ 604393 w 604393"/>
              <a:gd name="connsiteY30" fmla="*/ 55477 h 577719"/>
              <a:gd name="connsiteX31" fmla="*/ 604393 w 604393"/>
              <a:gd name="connsiteY31" fmla="*/ 553092 h 577719"/>
              <a:gd name="connsiteX32" fmla="*/ 327706 w 604393"/>
              <a:gd name="connsiteY32" fmla="*/ 553092 h 577719"/>
              <a:gd name="connsiteX33" fmla="*/ 327706 w 604393"/>
              <a:gd name="connsiteY33" fmla="*/ 265619 h 577719"/>
              <a:gd name="connsiteX34" fmla="*/ 572684 w 604393"/>
              <a:gd name="connsiteY34" fmla="*/ 294198 h 577719"/>
              <a:gd name="connsiteX35" fmla="*/ 575209 w 604393"/>
              <a:gd name="connsiteY35" fmla="*/ 294478 h 577719"/>
              <a:gd name="connsiteX36" fmla="*/ 595694 w 604393"/>
              <a:gd name="connsiteY36" fmla="*/ 275985 h 577719"/>
              <a:gd name="connsiteX37" fmla="*/ 577454 w 604393"/>
              <a:gd name="connsiteY37" fmla="*/ 253010 h 577719"/>
              <a:gd name="connsiteX38" fmla="*/ 329951 w 604393"/>
              <a:gd name="connsiteY38" fmla="*/ 224151 h 577719"/>
              <a:gd name="connsiteX39" fmla="*/ 327706 w 604393"/>
              <a:gd name="connsiteY39" fmla="*/ 224151 h 577719"/>
              <a:gd name="connsiteX40" fmla="*/ 327706 w 604393"/>
              <a:gd name="connsiteY40" fmla="*/ 203417 h 577719"/>
              <a:gd name="connsiteX41" fmla="*/ 572122 w 604393"/>
              <a:gd name="connsiteY41" fmla="*/ 239001 h 577719"/>
              <a:gd name="connsiteX42" fmla="*/ 575209 w 604393"/>
              <a:gd name="connsiteY42" fmla="*/ 239001 h 577719"/>
              <a:gd name="connsiteX43" fmla="*/ 595694 w 604393"/>
              <a:gd name="connsiteY43" fmla="*/ 221349 h 577719"/>
              <a:gd name="connsiteX44" fmla="*/ 578015 w 604393"/>
              <a:gd name="connsiteY44" fmla="*/ 197813 h 577719"/>
              <a:gd name="connsiteX45" fmla="*/ 330512 w 604393"/>
              <a:gd name="connsiteY45" fmla="*/ 161949 h 577719"/>
              <a:gd name="connsiteX46" fmla="*/ 327706 w 604393"/>
              <a:gd name="connsiteY46" fmla="*/ 162229 h 577719"/>
              <a:gd name="connsiteX47" fmla="*/ 327706 w 604393"/>
              <a:gd name="connsiteY47" fmla="*/ 143737 h 577719"/>
              <a:gd name="connsiteX48" fmla="*/ 571842 w 604393"/>
              <a:gd name="connsiteY48" fmla="*/ 183523 h 577719"/>
              <a:gd name="connsiteX49" fmla="*/ 575209 w 604393"/>
              <a:gd name="connsiteY49" fmla="*/ 183803 h 577719"/>
              <a:gd name="connsiteX50" fmla="*/ 595694 w 604393"/>
              <a:gd name="connsiteY50" fmla="*/ 166432 h 577719"/>
              <a:gd name="connsiteX51" fmla="*/ 578577 w 604393"/>
              <a:gd name="connsiteY51" fmla="*/ 142616 h 577719"/>
              <a:gd name="connsiteX52" fmla="*/ 331074 w 604393"/>
              <a:gd name="connsiteY52" fmla="*/ 102269 h 577719"/>
              <a:gd name="connsiteX53" fmla="*/ 327706 w 604393"/>
              <a:gd name="connsiteY53" fmla="*/ 102549 h 577719"/>
              <a:gd name="connsiteX54" fmla="*/ 327706 w 604393"/>
              <a:gd name="connsiteY54" fmla="*/ 79573 h 577719"/>
              <a:gd name="connsiteX55" fmla="*/ 571000 w 604393"/>
              <a:gd name="connsiteY55" fmla="*/ 128046 h 577719"/>
              <a:gd name="connsiteX56" fmla="*/ 575209 w 604393"/>
              <a:gd name="connsiteY56" fmla="*/ 128606 h 577719"/>
              <a:gd name="connsiteX57" fmla="*/ 595414 w 604393"/>
              <a:gd name="connsiteY57" fmla="*/ 111795 h 577719"/>
              <a:gd name="connsiteX58" fmla="*/ 579138 w 604393"/>
              <a:gd name="connsiteY58" fmla="*/ 87419 h 577719"/>
              <a:gd name="connsiteX59" fmla="*/ 331635 w 604393"/>
              <a:gd name="connsiteY59" fmla="*/ 38106 h 577719"/>
              <a:gd name="connsiteX60" fmla="*/ 327706 w 604393"/>
              <a:gd name="connsiteY60" fmla="*/ 38106 h 577719"/>
              <a:gd name="connsiteX61" fmla="*/ 313734 w 604393"/>
              <a:gd name="connsiteY61" fmla="*/ 0 h 577719"/>
              <a:gd name="connsiteX62" fmla="*/ 313734 w 604393"/>
              <a:gd name="connsiteY62" fmla="*/ 553092 h 577719"/>
              <a:gd name="connsiteX63" fmla="*/ 239362 w 604393"/>
              <a:gd name="connsiteY63" fmla="*/ 553092 h 577719"/>
              <a:gd name="connsiteX64" fmla="*/ 243010 w 604393"/>
              <a:gd name="connsiteY64" fmla="*/ 534880 h 577719"/>
              <a:gd name="connsiteX65" fmla="*/ 243010 w 604393"/>
              <a:gd name="connsiteY65" fmla="*/ 363124 h 577719"/>
              <a:gd name="connsiteX66" fmla="*/ 107455 w 604393"/>
              <a:gd name="connsiteY66" fmla="*/ 292236 h 577719"/>
              <a:gd name="connsiteX67" fmla="*/ 92300 w 604393"/>
              <a:gd name="connsiteY67" fmla="*/ 292797 h 577719"/>
              <a:gd name="connsiteX68" fmla="*/ 92300 w 604393"/>
              <a:gd name="connsiteY68" fmla="*/ 110674 h 5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4393" h="577719">
                <a:moveTo>
                  <a:pt x="0" y="491982"/>
                </a:moveTo>
                <a:cubicBezTo>
                  <a:pt x="0" y="515518"/>
                  <a:pt x="47983" y="534851"/>
                  <a:pt x="107471" y="534851"/>
                </a:cubicBezTo>
                <a:cubicBezTo>
                  <a:pt x="166679" y="534851"/>
                  <a:pt x="214942" y="515518"/>
                  <a:pt x="214942" y="491982"/>
                </a:cubicBezTo>
                <a:lnTo>
                  <a:pt x="214942" y="534851"/>
                </a:lnTo>
                <a:cubicBezTo>
                  <a:pt x="214942" y="558666"/>
                  <a:pt x="166679" y="577719"/>
                  <a:pt x="107471" y="577719"/>
                </a:cubicBezTo>
                <a:cubicBezTo>
                  <a:pt x="47983" y="577719"/>
                  <a:pt x="0" y="558666"/>
                  <a:pt x="0" y="534851"/>
                </a:cubicBezTo>
                <a:close/>
                <a:moveTo>
                  <a:pt x="0" y="427556"/>
                </a:moveTo>
                <a:cubicBezTo>
                  <a:pt x="0" y="451372"/>
                  <a:pt x="47983" y="470425"/>
                  <a:pt x="107471" y="470425"/>
                </a:cubicBezTo>
                <a:cubicBezTo>
                  <a:pt x="166679" y="470425"/>
                  <a:pt x="214942" y="451372"/>
                  <a:pt x="214942" y="427556"/>
                </a:cubicBezTo>
                <a:lnTo>
                  <a:pt x="214942" y="470425"/>
                </a:lnTo>
                <a:cubicBezTo>
                  <a:pt x="214942" y="494240"/>
                  <a:pt x="166679" y="513293"/>
                  <a:pt x="107471" y="513293"/>
                </a:cubicBezTo>
                <a:cubicBezTo>
                  <a:pt x="47983" y="513293"/>
                  <a:pt x="0" y="494240"/>
                  <a:pt x="0" y="470425"/>
                </a:cubicBezTo>
                <a:close/>
                <a:moveTo>
                  <a:pt x="107471" y="331151"/>
                </a:moveTo>
                <a:cubicBezTo>
                  <a:pt x="48264" y="331151"/>
                  <a:pt x="10663" y="350198"/>
                  <a:pt x="10663" y="363083"/>
                </a:cubicBezTo>
                <a:cubicBezTo>
                  <a:pt x="10663" y="376249"/>
                  <a:pt x="48264" y="395296"/>
                  <a:pt x="107471" y="395296"/>
                </a:cubicBezTo>
                <a:cubicBezTo>
                  <a:pt x="166398" y="395296"/>
                  <a:pt x="203999" y="376249"/>
                  <a:pt x="203999" y="363083"/>
                </a:cubicBezTo>
                <a:cubicBezTo>
                  <a:pt x="203999" y="350198"/>
                  <a:pt x="166398" y="331151"/>
                  <a:pt x="107471" y="331151"/>
                </a:cubicBezTo>
                <a:close/>
                <a:moveTo>
                  <a:pt x="558372" y="325019"/>
                </a:moveTo>
                <a:cubicBezTo>
                  <a:pt x="548831" y="325019"/>
                  <a:pt x="540974" y="332584"/>
                  <a:pt x="540974" y="342390"/>
                </a:cubicBezTo>
                <a:cubicBezTo>
                  <a:pt x="540974" y="351917"/>
                  <a:pt x="548831" y="359482"/>
                  <a:pt x="558372" y="359482"/>
                </a:cubicBezTo>
                <a:cubicBezTo>
                  <a:pt x="567913" y="359482"/>
                  <a:pt x="575770" y="351917"/>
                  <a:pt x="575770" y="342390"/>
                </a:cubicBezTo>
                <a:cubicBezTo>
                  <a:pt x="575770" y="332584"/>
                  <a:pt x="567913" y="325019"/>
                  <a:pt x="558372" y="325019"/>
                </a:cubicBezTo>
                <a:close/>
                <a:moveTo>
                  <a:pt x="107471" y="320226"/>
                </a:moveTo>
                <a:cubicBezTo>
                  <a:pt x="166679" y="320226"/>
                  <a:pt x="214942" y="339554"/>
                  <a:pt x="214942" y="363083"/>
                </a:cubicBezTo>
                <a:lnTo>
                  <a:pt x="214942" y="405941"/>
                </a:lnTo>
                <a:cubicBezTo>
                  <a:pt x="214942" y="429750"/>
                  <a:pt x="166679" y="449078"/>
                  <a:pt x="107471" y="449078"/>
                </a:cubicBezTo>
                <a:cubicBezTo>
                  <a:pt x="47983" y="449078"/>
                  <a:pt x="0" y="429750"/>
                  <a:pt x="0" y="405941"/>
                </a:cubicBezTo>
                <a:lnTo>
                  <a:pt x="0" y="363083"/>
                </a:lnTo>
                <a:cubicBezTo>
                  <a:pt x="0" y="339554"/>
                  <a:pt x="47983" y="320226"/>
                  <a:pt x="107471" y="320226"/>
                </a:cubicBezTo>
                <a:close/>
                <a:moveTo>
                  <a:pt x="327706" y="0"/>
                </a:moveTo>
                <a:lnTo>
                  <a:pt x="604393" y="55477"/>
                </a:lnTo>
                <a:lnTo>
                  <a:pt x="604393" y="553092"/>
                </a:lnTo>
                <a:lnTo>
                  <a:pt x="327706" y="553092"/>
                </a:lnTo>
                <a:lnTo>
                  <a:pt x="327706" y="265619"/>
                </a:lnTo>
                <a:lnTo>
                  <a:pt x="572684" y="294198"/>
                </a:lnTo>
                <a:cubicBezTo>
                  <a:pt x="573526" y="294478"/>
                  <a:pt x="574367" y="294478"/>
                  <a:pt x="575209" y="294478"/>
                </a:cubicBezTo>
                <a:cubicBezTo>
                  <a:pt x="585592" y="294478"/>
                  <a:pt x="594572" y="286633"/>
                  <a:pt x="595694" y="275985"/>
                </a:cubicBezTo>
                <a:cubicBezTo>
                  <a:pt x="597097" y="264778"/>
                  <a:pt x="588959" y="254411"/>
                  <a:pt x="577454" y="253010"/>
                </a:cubicBezTo>
                <a:lnTo>
                  <a:pt x="329951" y="224151"/>
                </a:lnTo>
                <a:cubicBezTo>
                  <a:pt x="329109" y="223870"/>
                  <a:pt x="328548" y="224151"/>
                  <a:pt x="327706" y="224151"/>
                </a:cubicBezTo>
                <a:lnTo>
                  <a:pt x="327706" y="203417"/>
                </a:lnTo>
                <a:lnTo>
                  <a:pt x="572122" y="239001"/>
                </a:lnTo>
                <a:cubicBezTo>
                  <a:pt x="573245" y="239001"/>
                  <a:pt x="574087" y="239001"/>
                  <a:pt x="575209" y="239001"/>
                </a:cubicBezTo>
                <a:cubicBezTo>
                  <a:pt x="585311" y="239001"/>
                  <a:pt x="594010" y="231716"/>
                  <a:pt x="595694" y="221349"/>
                </a:cubicBezTo>
                <a:cubicBezTo>
                  <a:pt x="597378" y="210141"/>
                  <a:pt x="589521" y="199494"/>
                  <a:pt x="578015" y="197813"/>
                </a:cubicBezTo>
                <a:lnTo>
                  <a:pt x="330512" y="161949"/>
                </a:lnTo>
                <a:cubicBezTo>
                  <a:pt x="329671" y="161669"/>
                  <a:pt x="328548" y="161949"/>
                  <a:pt x="327706" y="162229"/>
                </a:cubicBezTo>
                <a:lnTo>
                  <a:pt x="327706" y="143737"/>
                </a:lnTo>
                <a:lnTo>
                  <a:pt x="571842" y="183523"/>
                </a:lnTo>
                <a:cubicBezTo>
                  <a:pt x="572964" y="183803"/>
                  <a:pt x="574087" y="183803"/>
                  <a:pt x="575209" y="183803"/>
                </a:cubicBezTo>
                <a:cubicBezTo>
                  <a:pt x="585031" y="183803"/>
                  <a:pt x="594010" y="176519"/>
                  <a:pt x="595694" y="166432"/>
                </a:cubicBezTo>
                <a:cubicBezTo>
                  <a:pt x="597378" y="154944"/>
                  <a:pt x="589801" y="144297"/>
                  <a:pt x="578577" y="142616"/>
                </a:cubicBezTo>
                <a:lnTo>
                  <a:pt x="331074" y="102269"/>
                </a:lnTo>
                <a:cubicBezTo>
                  <a:pt x="329951" y="102269"/>
                  <a:pt x="328829" y="102549"/>
                  <a:pt x="327706" y="102549"/>
                </a:cubicBezTo>
                <a:lnTo>
                  <a:pt x="327706" y="79573"/>
                </a:lnTo>
                <a:lnTo>
                  <a:pt x="571000" y="128046"/>
                </a:lnTo>
                <a:cubicBezTo>
                  <a:pt x="572403" y="128326"/>
                  <a:pt x="573806" y="128606"/>
                  <a:pt x="575209" y="128606"/>
                </a:cubicBezTo>
                <a:cubicBezTo>
                  <a:pt x="584750" y="128606"/>
                  <a:pt x="593449" y="121602"/>
                  <a:pt x="595414" y="111795"/>
                </a:cubicBezTo>
                <a:cubicBezTo>
                  <a:pt x="597658" y="100588"/>
                  <a:pt x="590362" y="89660"/>
                  <a:pt x="579138" y="87419"/>
                </a:cubicBezTo>
                <a:lnTo>
                  <a:pt x="331635" y="38106"/>
                </a:lnTo>
                <a:cubicBezTo>
                  <a:pt x="330232" y="37825"/>
                  <a:pt x="329109" y="38106"/>
                  <a:pt x="327706" y="38106"/>
                </a:cubicBezTo>
                <a:close/>
                <a:moveTo>
                  <a:pt x="313734" y="0"/>
                </a:moveTo>
                <a:lnTo>
                  <a:pt x="313734" y="553092"/>
                </a:lnTo>
                <a:lnTo>
                  <a:pt x="239362" y="553092"/>
                </a:lnTo>
                <a:cubicBezTo>
                  <a:pt x="241607" y="547488"/>
                  <a:pt x="243010" y="541324"/>
                  <a:pt x="243010" y="534880"/>
                </a:cubicBezTo>
                <a:lnTo>
                  <a:pt x="243010" y="363124"/>
                </a:lnTo>
                <a:cubicBezTo>
                  <a:pt x="243010" y="314371"/>
                  <a:pt x="172847" y="292236"/>
                  <a:pt x="107455" y="292236"/>
                </a:cubicBezTo>
                <a:cubicBezTo>
                  <a:pt x="102404" y="292236"/>
                  <a:pt x="97352" y="292517"/>
                  <a:pt x="92300" y="292797"/>
                </a:cubicBezTo>
                <a:lnTo>
                  <a:pt x="92300" y="1106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56189" y="6025189"/>
            <a:ext cx="224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地面云计算中心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917747" y="6025189"/>
            <a:ext cx="224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地面用户</a:t>
            </a:r>
          </a:p>
        </p:txBody>
      </p:sp>
      <p:sp>
        <p:nvSpPr>
          <p:cNvPr id="21" name="satellite_308698"/>
          <p:cNvSpPr/>
          <p:nvPr/>
        </p:nvSpPr>
        <p:spPr>
          <a:xfrm>
            <a:off x="8944409" y="3245765"/>
            <a:ext cx="609685" cy="500506"/>
          </a:xfrm>
          <a:custGeom>
            <a:avLst/>
            <a:gdLst>
              <a:gd name="connsiteX0" fmla="*/ 303775 w 607639"/>
              <a:gd name="connsiteY0" fmla="*/ 336995 h 498827"/>
              <a:gd name="connsiteX1" fmla="*/ 195990 w 607639"/>
              <a:gd name="connsiteY1" fmla="*/ 434930 h 498827"/>
              <a:gd name="connsiteX2" fmla="*/ 411649 w 607639"/>
              <a:gd name="connsiteY2" fmla="*/ 434930 h 498827"/>
              <a:gd name="connsiteX3" fmla="*/ 303775 w 607639"/>
              <a:gd name="connsiteY3" fmla="*/ 336995 h 498827"/>
              <a:gd name="connsiteX4" fmla="*/ 82764 w 607639"/>
              <a:gd name="connsiteY4" fmla="*/ 245003 h 498827"/>
              <a:gd name="connsiteX5" fmla="*/ 93000 w 607639"/>
              <a:gd name="connsiteY5" fmla="*/ 255216 h 498827"/>
              <a:gd name="connsiteX6" fmla="*/ 93000 w 607639"/>
              <a:gd name="connsiteY6" fmla="*/ 259034 h 498827"/>
              <a:gd name="connsiteX7" fmla="*/ 126378 w 607639"/>
              <a:gd name="connsiteY7" fmla="*/ 259034 h 498827"/>
              <a:gd name="connsiteX8" fmla="*/ 136614 w 607639"/>
              <a:gd name="connsiteY8" fmla="*/ 269158 h 498827"/>
              <a:gd name="connsiteX9" fmla="*/ 126378 w 607639"/>
              <a:gd name="connsiteY9" fmla="*/ 279371 h 498827"/>
              <a:gd name="connsiteX10" fmla="*/ 93000 w 607639"/>
              <a:gd name="connsiteY10" fmla="*/ 279371 h 498827"/>
              <a:gd name="connsiteX11" fmla="*/ 93000 w 607639"/>
              <a:gd name="connsiteY11" fmla="*/ 297753 h 498827"/>
              <a:gd name="connsiteX12" fmla="*/ 82764 w 607639"/>
              <a:gd name="connsiteY12" fmla="*/ 307877 h 498827"/>
              <a:gd name="connsiteX13" fmla="*/ 72616 w 607639"/>
              <a:gd name="connsiteY13" fmla="*/ 297753 h 498827"/>
              <a:gd name="connsiteX14" fmla="*/ 72616 w 607639"/>
              <a:gd name="connsiteY14" fmla="*/ 279371 h 498827"/>
              <a:gd name="connsiteX15" fmla="*/ 39238 w 607639"/>
              <a:gd name="connsiteY15" fmla="*/ 279371 h 498827"/>
              <a:gd name="connsiteX16" fmla="*/ 29002 w 607639"/>
              <a:gd name="connsiteY16" fmla="*/ 269158 h 498827"/>
              <a:gd name="connsiteX17" fmla="*/ 39238 w 607639"/>
              <a:gd name="connsiteY17" fmla="*/ 259034 h 498827"/>
              <a:gd name="connsiteX18" fmla="*/ 72616 w 607639"/>
              <a:gd name="connsiteY18" fmla="*/ 259034 h 498827"/>
              <a:gd name="connsiteX19" fmla="*/ 72616 w 607639"/>
              <a:gd name="connsiteY19" fmla="*/ 255216 h 498827"/>
              <a:gd name="connsiteX20" fmla="*/ 82764 w 607639"/>
              <a:gd name="connsiteY20" fmla="*/ 245003 h 498827"/>
              <a:gd name="connsiteX21" fmla="*/ 303776 w 607639"/>
              <a:gd name="connsiteY21" fmla="*/ 223737 h 498827"/>
              <a:gd name="connsiteX22" fmla="*/ 280011 w 607639"/>
              <a:gd name="connsiteY22" fmla="*/ 247552 h 498827"/>
              <a:gd name="connsiteX23" fmla="*/ 303776 w 607639"/>
              <a:gd name="connsiteY23" fmla="*/ 271279 h 498827"/>
              <a:gd name="connsiteX24" fmla="*/ 327629 w 607639"/>
              <a:gd name="connsiteY24" fmla="*/ 247552 h 498827"/>
              <a:gd name="connsiteX25" fmla="*/ 303776 w 607639"/>
              <a:gd name="connsiteY25" fmla="*/ 223737 h 498827"/>
              <a:gd name="connsiteX26" fmla="*/ 303776 w 607639"/>
              <a:gd name="connsiteY26" fmla="*/ 203299 h 498827"/>
              <a:gd name="connsiteX27" fmla="*/ 348100 w 607639"/>
              <a:gd name="connsiteY27" fmla="*/ 247552 h 498827"/>
              <a:gd name="connsiteX28" fmla="*/ 303776 w 607639"/>
              <a:gd name="connsiteY28" fmla="*/ 291717 h 498827"/>
              <a:gd name="connsiteX29" fmla="*/ 259540 w 607639"/>
              <a:gd name="connsiteY29" fmla="*/ 247552 h 498827"/>
              <a:gd name="connsiteX30" fmla="*/ 303776 w 607639"/>
              <a:gd name="connsiteY30" fmla="*/ 203299 h 498827"/>
              <a:gd name="connsiteX31" fmla="*/ 303776 w 607639"/>
              <a:gd name="connsiteY31" fmla="*/ 116111 h 498827"/>
              <a:gd name="connsiteX32" fmla="*/ 280011 w 607639"/>
              <a:gd name="connsiteY32" fmla="*/ 139931 h 498827"/>
              <a:gd name="connsiteX33" fmla="*/ 303776 w 607639"/>
              <a:gd name="connsiteY33" fmla="*/ 163751 h 498827"/>
              <a:gd name="connsiteX34" fmla="*/ 327629 w 607639"/>
              <a:gd name="connsiteY34" fmla="*/ 139931 h 498827"/>
              <a:gd name="connsiteX35" fmla="*/ 303776 w 607639"/>
              <a:gd name="connsiteY35" fmla="*/ 116111 h 498827"/>
              <a:gd name="connsiteX36" fmla="*/ 303776 w 607639"/>
              <a:gd name="connsiteY36" fmla="*/ 95757 h 498827"/>
              <a:gd name="connsiteX37" fmla="*/ 348100 w 607639"/>
              <a:gd name="connsiteY37" fmla="*/ 139931 h 498827"/>
              <a:gd name="connsiteX38" fmla="*/ 303776 w 607639"/>
              <a:gd name="connsiteY38" fmla="*/ 184105 h 498827"/>
              <a:gd name="connsiteX39" fmla="*/ 259540 w 607639"/>
              <a:gd name="connsiteY39" fmla="*/ 139931 h 498827"/>
              <a:gd name="connsiteX40" fmla="*/ 303776 w 607639"/>
              <a:gd name="connsiteY40" fmla="*/ 95757 h 498827"/>
              <a:gd name="connsiteX41" fmla="*/ 524760 w 607639"/>
              <a:gd name="connsiteY41" fmla="*/ 79527 h 498827"/>
              <a:gd name="connsiteX42" fmla="*/ 534991 w 607639"/>
              <a:gd name="connsiteY42" fmla="*/ 89745 h 498827"/>
              <a:gd name="connsiteX43" fmla="*/ 534991 w 607639"/>
              <a:gd name="connsiteY43" fmla="*/ 108137 h 498827"/>
              <a:gd name="connsiteX44" fmla="*/ 568353 w 607639"/>
              <a:gd name="connsiteY44" fmla="*/ 108137 h 498827"/>
              <a:gd name="connsiteX45" fmla="*/ 578495 w 607639"/>
              <a:gd name="connsiteY45" fmla="*/ 118266 h 498827"/>
              <a:gd name="connsiteX46" fmla="*/ 568353 w 607639"/>
              <a:gd name="connsiteY46" fmla="*/ 128484 h 498827"/>
              <a:gd name="connsiteX47" fmla="*/ 534991 w 607639"/>
              <a:gd name="connsiteY47" fmla="*/ 128484 h 498827"/>
              <a:gd name="connsiteX48" fmla="*/ 534991 w 607639"/>
              <a:gd name="connsiteY48" fmla="*/ 183573 h 498827"/>
              <a:gd name="connsiteX49" fmla="*/ 568353 w 607639"/>
              <a:gd name="connsiteY49" fmla="*/ 183573 h 498827"/>
              <a:gd name="connsiteX50" fmla="*/ 578495 w 607639"/>
              <a:gd name="connsiteY50" fmla="*/ 193702 h 498827"/>
              <a:gd name="connsiteX51" fmla="*/ 568353 w 607639"/>
              <a:gd name="connsiteY51" fmla="*/ 203920 h 498827"/>
              <a:gd name="connsiteX52" fmla="*/ 534991 w 607639"/>
              <a:gd name="connsiteY52" fmla="*/ 203920 h 498827"/>
              <a:gd name="connsiteX53" fmla="*/ 534991 w 607639"/>
              <a:gd name="connsiteY53" fmla="*/ 259008 h 498827"/>
              <a:gd name="connsiteX54" fmla="*/ 568353 w 607639"/>
              <a:gd name="connsiteY54" fmla="*/ 259008 h 498827"/>
              <a:gd name="connsiteX55" fmla="*/ 578495 w 607639"/>
              <a:gd name="connsiteY55" fmla="*/ 269138 h 498827"/>
              <a:gd name="connsiteX56" fmla="*/ 568353 w 607639"/>
              <a:gd name="connsiteY56" fmla="*/ 279356 h 498827"/>
              <a:gd name="connsiteX57" fmla="*/ 534991 w 607639"/>
              <a:gd name="connsiteY57" fmla="*/ 279356 h 498827"/>
              <a:gd name="connsiteX58" fmla="*/ 534991 w 607639"/>
              <a:gd name="connsiteY58" fmla="*/ 297748 h 498827"/>
              <a:gd name="connsiteX59" fmla="*/ 524760 w 607639"/>
              <a:gd name="connsiteY59" fmla="*/ 307877 h 498827"/>
              <a:gd name="connsiteX60" fmla="*/ 514617 w 607639"/>
              <a:gd name="connsiteY60" fmla="*/ 297748 h 498827"/>
              <a:gd name="connsiteX61" fmla="*/ 514617 w 607639"/>
              <a:gd name="connsiteY61" fmla="*/ 279356 h 498827"/>
              <a:gd name="connsiteX62" fmla="*/ 481255 w 607639"/>
              <a:gd name="connsiteY62" fmla="*/ 279356 h 498827"/>
              <a:gd name="connsiteX63" fmla="*/ 471024 w 607639"/>
              <a:gd name="connsiteY63" fmla="*/ 269138 h 498827"/>
              <a:gd name="connsiteX64" fmla="*/ 481255 w 607639"/>
              <a:gd name="connsiteY64" fmla="*/ 259008 h 498827"/>
              <a:gd name="connsiteX65" fmla="*/ 514617 w 607639"/>
              <a:gd name="connsiteY65" fmla="*/ 259008 h 498827"/>
              <a:gd name="connsiteX66" fmla="*/ 514617 w 607639"/>
              <a:gd name="connsiteY66" fmla="*/ 203920 h 498827"/>
              <a:gd name="connsiteX67" fmla="*/ 481255 w 607639"/>
              <a:gd name="connsiteY67" fmla="*/ 203920 h 498827"/>
              <a:gd name="connsiteX68" fmla="*/ 471024 w 607639"/>
              <a:gd name="connsiteY68" fmla="*/ 193702 h 498827"/>
              <a:gd name="connsiteX69" fmla="*/ 481255 w 607639"/>
              <a:gd name="connsiteY69" fmla="*/ 183573 h 498827"/>
              <a:gd name="connsiteX70" fmla="*/ 514617 w 607639"/>
              <a:gd name="connsiteY70" fmla="*/ 183573 h 498827"/>
              <a:gd name="connsiteX71" fmla="*/ 514617 w 607639"/>
              <a:gd name="connsiteY71" fmla="*/ 128484 h 498827"/>
              <a:gd name="connsiteX72" fmla="*/ 481255 w 607639"/>
              <a:gd name="connsiteY72" fmla="*/ 128484 h 498827"/>
              <a:gd name="connsiteX73" fmla="*/ 471024 w 607639"/>
              <a:gd name="connsiteY73" fmla="*/ 118266 h 498827"/>
              <a:gd name="connsiteX74" fmla="*/ 481255 w 607639"/>
              <a:gd name="connsiteY74" fmla="*/ 108137 h 498827"/>
              <a:gd name="connsiteX75" fmla="*/ 514617 w 607639"/>
              <a:gd name="connsiteY75" fmla="*/ 108137 h 498827"/>
              <a:gd name="connsiteX76" fmla="*/ 514617 w 607639"/>
              <a:gd name="connsiteY76" fmla="*/ 89745 h 498827"/>
              <a:gd name="connsiteX77" fmla="*/ 524760 w 607639"/>
              <a:gd name="connsiteY77" fmla="*/ 79527 h 498827"/>
              <a:gd name="connsiteX78" fmla="*/ 82764 w 607639"/>
              <a:gd name="connsiteY78" fmla="*/ 79527 h 498827"/>
              <a:gd name="connsiteX79" fmla="*/ 93000 w 607639"/>
              <a:gd name="connsiteY79" fmla="*/ 89746 h 498827"/>
              <a:gd name="connsiteX80" fmla="*/ 93000 w 607639"/>
              <a:gd name="connsiteY80" fmla="*/ 108139 h 498827"/>
              <a:gd name="connsiteX81" fmla="*/ 126378 w 607639"/>
              <a:gd name="connsiteY81" fmla="*/ 108139 h 498827"/>
              <a:gd name="connsiteX82" fmla="*/ 136614 w 607639"/>
              <a:gd name="connsiteY82" fmla="*/ 118269 h 498827"/>
              <a:gd name="connsiteX83" fmla="*/ 126378 w 607639"/>
              <a:gd name="connsiteY83" fmla="*/ 128487 h 498827"/>
              <a:gd name="connsiteX84" fmla="*/ 93000 w 607639"/>
              <a:gd name="connsiteY84" fmla="*/ 128487 h 498827"/>
              <a:gd name="connsiteX85" fmla="*/ 93000 w 607639"/>
              <a:gd name="connsiteY85" fmla="*/ 183579 h 498827"/>
              <a:gd name="connsiteX86" fmla="*/ 126378 w 607639"/>
              <a:gd name="connsiteY86" fmla="*/ 183579 h 498827"/>
              <a:gd name="connsiteX87" fmla="*/ 136614 w 607639"/>
              <a:gd name="connsiteY87" fmla="*/ 193708 h 498827"/>
              <a:gd name="connsiteX88" fmla="*/ 126378 w 607639"/>
              <a:gd name="connsiteY88" fmla="*/ 203927 h 498827"/>
              <a:gd name="connsiteX89" fmla="*/ 93000 w 607639"/>
              <a:gd name="connsiteY89" fmla="*/ 203927 h 498827"/>
              <a:gd name="connsiteX90" fmla="*/ 93000 w 607639"/>
              <a:gd name="connsiteY90" fmla="*/ 221165 h 498827"/>
              <a:gd name="connsiteX91" fmla="*/ 82764 w 607639"/>
              <a:gd name="connsiteY91" fmla="*/ 231384 h 498827"/>
              <a:gd name="connsiteX92" fmla="*/ 72616 w 607639"/>
              <a:gd name="connsiteY92" fmla="*/ 221165 h 498827"/>
              <a:gd name="connsiteX93" fmla="*/ 72616 w 607639"/>
              <a:gd name="connsiteY93" fmla="*/ 203927 h 498827"/>
              <a:gd name="connsiteX94" fmla="*/ 39238 w 607639"/>
              <a:gd name="connsiteY94" fmla="*/ 203927 h 498827"/>
              <a:gd name="connsiteX95" fmla="*/ 29002 w 607639"/>
              <a:gd name="connsiteY95" fmla="*/ 193708 h 498827"/>
              <a:gd name="connsiteX96" fmla="*/ 39238 w 607639"/>
              <a:gd name="connsiteY96" fmla="*/ 183579 h 498827"/>
              <a:gd name="connsiteX97" fmla="*/ 72616 w 607639"/>
              <a:gd name="connsiteY97" fmla="*/ 183579 h 498827"/>
              <a:gd name="connsiteX98" fmla="*/ 72616 w 607639"/>
              <a:gd name="connsiteY98" fmla="*/ 128487 h 498827"/>
              <a:gd name="connsiteX99" fmla="*/ 39238 w 607639"/>
              <a:gd name="connsiteY99" fmla="*/ 128487 h 498827"/>
              <a:gd name="connsiteX100" fmla="*/ 29002 w 607639"/>
              <a:gd name="connsiteY100" fmla="*/ 118269 h 498827"/>
              <a:gd name="connsiteX101" fmla="*/ 39238 w 607639"/>
              <a:gd name="connsiteY101" fmla="*/ 108139 h 498827"/>
              <a:gd name="connsiteX102" fmla="*/ 72616 w 607639"/>
              <a:gd name="connsiteY102" fmla="*/ 108139 h 498827"/>
              <a:gd name="connsiteX103" fmla="*/ 72616 w 607639"/>
              <a:gd name="connsiteY103" fmla="*/ 89746 h 498827"/>
              <a:gd name="connsiteX104" fmla="*/ 82764 w 607639"/>
              <a:gd name="connsiteY104" fmla="*/ 79527 h 498827"/>
              <a:gd name="connsiteX105" fmla="*/ 20382 w 607639"/>
              <a:gd name="connsiteY105" fmla="*/ 67897 h 498827"/>
              <a:gd name="connsiteX106" fmla="*/ 20382 w 607639"/>
              <a:gd name="connsiteY106" fmla="*/ 319665 h 498827"/>
              <a:gd name="connsiteX107" fmla="*/ 145168 w 607639"/>
              <a:gd name="connsiteY107" fmla="*/ 319665 h 498827"/>
              <a:gd name="connsiteX108" fmla="*/ 145168 w 607639"/>
              <a:gd name="connsiteY108" fmla="*/ 67897 h 498827"/>
              <a:gd name="connsiteX109" fmla="*/ 247791 w 607639"/>
              <a:gd name="connsiteY109" fmla="*/ 20351 h 498827"/>
              <a:gd name="connsiteX110" fmla="*/ 247791 w 607639"/>
              <a:gd name="connsiteY110" fmla="*/ 50567 h 498827"/>
              <a:gd name="connsiteX111" fmla="*/ 359848 w 607639"/>
              <a:gd name="connsiteY111" fmla="*/ 50567 h 498827"/>
              <a:gd name="connsiteX112" fmla="*/ 359848 w 607639"/>
              <a:gd name="connsiteY112" fmla="*/ 20351 h 498827"/>
              <a:gd name="connsiteX113" fmla="*/ 237555 w 607639"/>
              <a:gd name="connsiteY113" fmla="*/ 0 h 498827"/>
              <a:gd name="connsiteX114" fmla="*/ 369995 w 607639"/>
              <a:gd name="connsiteY114" fmla="*/ 0 h 498827"/>
              <a:gd name="connsiteX115" fmla="*/ 380231 w 607639"/>
              <a:gd name="connsiteY115" fmla="*/ 10131 h 498827"/>
              <a:gd name="connsiteX116" fmla="*/ 380231 w 607639"/>
              <a:gd name="connsiteY116" fmla="*/ 51100 h 498827"/>
              <a:gd name="connsiteX117" fmla="*/ 422241 w 607639"/>
              <a:gd name="connsiteY117" fmla="*/ 99090 h 498827"/>
              <a:gd name="connsiteX118" fmla="*/ 422241 w 607639"/>
              <a:gd name="connsiteY118" fmla="*/ 112420 h 498827"/>
              <a:gd name="connsiteX119" fmla="*/ 412005 w 607639"/>
              <a:gd name="connsiteY119" fmla="*/ 122640 h 498827"/>
              <a:gd name="connsiteX120" fmla="*/ 401770 w 607639"/>
              <a:gd name="connsiteY120" fmla="*/ 112420 h 498827"/>
              <a:gd name="connsiteX121" fmla="*/ 401770 w 607639"/>
              <a:gd name="connsiteY121" fmla="*/ 99090 h 498827"/>
              <a:gd name="connsiteX122" fmla="*/ 373555 w 607639"/>
              <a:gd name="connsiteY122" fmla="*/ 71007 h 498827"/>
              <a:gd name="connsiteX123" fmla="*/ 233995 w 607639"/>
              <a:gd name="connsiteY123" fmla="*/ 71007 h 498827"/>
              <a:gd name="connsiteX124" fmla="*/ 205869 w 607639"/>
              <a:gd name="connsiteY124" fmla="*/ 99090 h 498827"/>
              <a:gd name="connsiteX125" fmla="*/ 205869 w 607639"/>
              <a:gd name="connsiteY125" fmla="*/ 288383 h 498827"/>
              <a:gd name="connsiteX126" fmla="*/ 233995 w 607639"/>
              <a:gd name="connsiteY126" fmla="*/ 316555 h 498827"/>
              <a:gd name="connsiteX127" fmla="*/ 373555 w 607639"/>
              <a:gd name="connsiteY127" fmla="*/ 316555 h 498827"/>
              <a:gd name="connsiteX128" fmla="*/ 401770 w 607639"/>
              <a:gd name="connsiteY128" fmla="*/ 288383 h 498827"/>
              <a:gd name="connsiteX129" fmla="*/ 401770 w 607639"/>
              <a:gd name="connsiteY129" fmla="*/ 146458 h 498827"/>
              <a:gd name="connsiteX130" fmla="*/ 412005 w 607639"/>
              <a:gd name="connsiteY130" fmla="*/ 136238 h 498827"/>
              <a:gd name="connsiteX131" fmla="*/ 422241 w 607639"/>
              <a:gd name="connsiteY131" fmla="*/ 146458 h 498827"/>
              <a:gd name="connsiteX132" fmla="*/ 422241 w 607639"/>
              <a:gd name="connsiteY132" fmla="*/ 183605 h 498827"/>
              <a:gd name="connsiteX133" fmla="*/ 442000 w 607639"/>
              <a:gd name="connsiteY133" fmla="*/ 183605 h 498827"/>
              <a:gd name="connsiteX134" fmla="*/ 442000 w 607639"/>
              <a:gd name="connsiteY134" fmla="*/ 57677 h 498827"/>
              <a:gd name="connsiteX135" fmla="*/ 452236 w 607639"/>
              <a:gd name="connsiteY135" fmla="*/ 47456 h 498827"/>
              <a:gd name="connsiteX136" fmla="*/ 597403 w 607639"/>
              <a:gd name="connsiteY136" fmla="*/ 47456 h 498827"/>
              <a:gd name="connsiteX137" fmla="*/ 607639 w 607639"/>
              <a:gd name="connsiteY137" fmla="*/ 57677 h 498827"/>
              <a:gd name="connsiteX138" fmla="*/ 607639 w 607639"/>
              <a:gd name="connsiteY138" fmla="*/ 329885 h 498827"/>
              <a:gd name="connsiteX139" fmla="*/ 597403 w 607639"/>
              <a:gd name="connsiteY139" fmla="*/ 340016 h 498827"/>
              <a:gd name="connsiteX140" fmla="*/ 584320 w 607639"/>
              <a:gd name="connsiteY140" fmla="*/ 340016 h 498827"/>
              <a:gd name="connsiteX141" fmla="*/ 574084 w 607639"/>
              <a:gd name="connsiteY141" fmla="*/ 329885 h 498827"/>
              <a:gd name="connsiteX142" fmla="*/ 584320 w 607639"/>
              <a:gd name="connsiteY142" fmla="*/ 319665 h 498827"/>
              <a:gd name="connsiteX143" fmla="*/ 587168 w 607639"/>
              <a:gd name="connsiteY143" fmla="*/ 319665 h 498827"/>
              <a:gd name="connsiteX144" fmla="*/ 587168 w 607639"/>
              <a:gd name="connsiteY144" fmla="*/ 67897 h 498827"/>
              <a:gd name="connsiteX145" fmla="*/ 462382 w 607639"/>
              <a:gd name="connsiteY145" fmla="*/ 67897 h 498827"/>
              <a:gd name="connsiteX146" fmla="*/ 462382 w 607639"/>
              <a:gd name="connsiteY146" fmla="*/ 319665 h 498827"/>
              <a:gd name="connsiteX147" fmla="*/ 550231 w 607639"/>
              <a:gd name="connsiteY147" fmla="*/ 319665 h 498827"/>
              <a:gd name="connsiteX148" fmla="*/ 560466 w 607639"/>
              <a:gd name="connsiteY148" fmla="*/ 329885 h 498827"/>
              <a:gd name="connsiteX149" fmla="*/ 550231 w 607639"/>
              <a:gd name="connsiteY149" fmla="*/ 340016 h 498827"/>
              <a:gd name="connsiteX150" fmla="*/ 452236 w 607639"/>
              <a:gd name="connsiteY150" fmla="*/ 340016 h 498827"/>
              <a:gd name="connsiteX151" fmla="*/ 442000 w 607639"/>
              <a:gd name="connsiteY151" fmla="*/ 329885 h 498827"/>
              <a:gd name="connsiteX152" fmla="*/ 442000 w 607639"/>
              <a:gd name="connsiteY152" fmla="*/ 203957 h 498827"/>
              <a:gd name="connsiteX153" fmla="*/ 422241 w 607639"/>
              <a:gd name="connsiteY153" fmla="*/ 203957 h 498827"/>
              <a:gd name="connsiteX154" fmla="*/ 422241 w 607639"/>
              <a:gd name="connsiteY154" fmla="*/ 288383 h 498827"/>
              <a:gd name="connsiteX155" fmla="*/ 373555 w 607639"/>
              <a:gd name="connsiteY155" fmla="*/ 336995 h 498827"/>
              <a:gd name="connsiteX156" fmla="*/ 373288 w 607639"/>
              <a:gd name="connsiteY156" fmla="*/ 336995 h 498827"/>
              <a:gd name="connsiteX157" fmla="*/ 432566 w 607639"/>
              <a:gd name="connsiteY157" fmla="*/ 445150 h 498827"/>
              <a:gd name="connsiteX158" fmla="*/ 422330 w 607639"/>
              <a:gd name="connsiteY158" fmla="*/ 455281 h 498827"/>
              <a:gd name="connsiteX159" fmla="*/ 272089 w 607639"/>
              <a:gd name="connsiteY159" fmla="*/ 455281 h 498827"/>
              <a:gd name="connsiteX160" fmla="*/ 303775 w 607639"/>
              <a:gd name="connsiteY160" fmla="*/ 478476 h 498827"/>
              <a:gd name="connsiteX161" fmla="*/ 327361 w 607639"/>
              <a:gd name="connsiteY161" fmla="*/ 468700 h 498827"/>
              <a:gd name="connsiteX162" fmla="*/ 341869 w 607639"/>
              <a:gd name="connsiteY162" fmla="*/ 468700 h 498827"/>
              <a:gd name="connsiteX163" fmla="*/ 341869 w 607639"/>
              <a:gd name="connsiteY163" fmla="*/ 483097 h 498827"/>
              <a:gd name="connsiteX164" fmla="*/ 303775 w 607639"/>
              <a:gd name="connsiteY164" fmla="*/ 498827 h 498827"/>
              <a:gd name="connsiteX165" fmla="*/ 250995 w 607639"/>
              <a:gd name="connsiteY165" fmla="*/ 455281 h 498827"/>
              <a:gd name="connsiteX166" fmla="*/ 185220 w 607639"/>
              <a:gd name="connsiteY166" fmla="*/ 455281 h 498827"/>
              <a:gd name="connsiteX167" fmla="*/ 175073 w 607639"/>
              <a:gd name="connsiteY167" fmla="*/ 445150 h 498827"/>
              <a:gd name="connsiteX168" fmla="*/ 234262 w 607639"/>
              <a:gd name="connsiteY168" fmla="*/ 336995 h 498827"/>
              <a:gd name="connsiteX169" fmla="*/ 233995 w 607639"/>
              <a:gd name="connsiteY169" fmla="*/ 336995 h 498827"/>
              <a:gd name="connsiteX170" fmla="*/ 185398 w 607639"/>
              <a:gd name="connsiteY170" fmla="*/ 288383 h 498827"/>
              <a:gd name="connsiteX171" fmla="*/ 185398 w 607639"/>
              <a:gd name="connsiteY171" fmla="*/ 203957 h 498827"/>
              <a:gd name="connsiteX172" fmla="*/ 165639 w 607639"/>
              <a:gd name="connsiteY172" fmla="*/ 203957 h 498827"/>
              <a:gd name="connsiteX173" fmla="*/ 165639 w 607639"/>
              <a:gd name="connsiteY173" fmla="*/ 329885 h 498827"/>
              <a:gd name="connsiteX174" fmla="*/ 155403 w 607639"/>
              <a:gd name="connsiteY174" fmla="*/ 340016 h 498827"/>
              <a:gd name="connsiteX175" fmla="*/ 10236 w 607639"/>
              <a:gd name="connsiteY175" fmla="*/ 340016 h 498827"/>
              <a:gd name="connsiteX176" fmla="*/ 0 w 607639"/>
              <a:gd name="connsiteY176" fmla="*/ 329885 h 498827"/>
              <a:gd name="connsiteX177" fmla="*/ 0 w 607639"/>
              <a:gd name="connsiteY177" fmla="*/ 57677 h 498827"/>
              <a:gd name="connsiteX178" fmla="*/ 10236 w 607639"/>
              <a:gd name="connsiteY178" fmla="*/ 47456 h 498827"/>
              <a:gd name="connsiteX179" fmla="*/ 155403 w 607639"/>
              <a:gd name="connsiteY179" fmla="*/ 47456 h 498827"/>
              <a:gd name="connsiteX180" fmla="*/ 165639 w 607639"/>
              <a:gd name="connsiteY180" fmla="*/ 57677 h 498827"/>
              <a:gd name="connsiteX181" fmla="*/ 165639 w 607639"/>
              <a:gd name="connsiteY181" fmla="*/ 183605 h 498827"/>
              <a:gd name="connsiteX182" fmla="*/ 185398 w 607639"/>
              <a:gd name="connsiteY182" fmla="*/ 183605 h 498827"/>
              <a:gd name="connsiteX183" fmla="*/ 185398 w 607639"/>
              <a:gd name="connsiteY183" fmla="*/ 99090 h 498827"/>
              <a:gd name="connsiteX184" fmla="*/ 227319 w 607639"/>
              <a:gd name="connsiteY184" fmla="*/ 51100 h 498827"/>
              <a:gd name="connsiteX185" fmla="*/ 227319 w 607639"/>
              <a:gd name="connsiteY185" fmla="*/ 10131 h 498827"/>
              <a:gd name="connsiteX186" fmla="*/ 237555 w 607639"/>
              <a:gd name="connsiteY186" fmla="*/ 0 h 49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607639" h="498827">
                <a:moveTo>
                  <a:pt x="303775" y="336995"/>
                </a:moveTo>
                <a:cubicBezTo>
                  <a:pt x="247524" y="336995"/>
                  <a:pt x="201152" y="380008"/>
                  <a:pt x="195990" y="434930"/>
                </a:cubicBezTo>
                <a:lnTo>
                  <a:pt x="411649" y="434930"/>
                </a:lnTo>
                <a:cubicBezTo>
                  <a:pt x="406487" y="380008"/>
                  <a:pt x="360115" y="336995"/>
                  <a:pt x="303775" y="336995"/>
                </a:cubicBezTo>
                <a:close/>
                <a:moveTo>
                  <a:pt x="82764" y="245003"/>
                </a:moveTo>
                <a:cubicBezTo>
                  <a:pt x="88460" y="245003"/>
                  <a:pt x="93000" y="249532"/>
                  <a:pt x="93000" y="255216"/>
                </a:cubicBezTo>
                <a:lnTo>
                  <a:pt x="93000" y="259034"/>
                </a:lnTo>
                <a:lnTo>
                  <a:pt x="126378" y="259034"/>
                </a:lnTo>
                <a:cubicBezTo>
                  <a:pt x="131986" y="259034"/>
                  <a:pt x="136614" y="263563"/>
                  <a:pt x="136614" y="269158"/>
                </a:cubicBezTo>
                <a:cubicBezTo>
                  <a:pt x="136614" y="274842"/>
                  <a:pt x="131986" y="279371"/>
                  <a:pt x="126378" y="279371"/>
                </a:cubicBezTo>
                <a:lnTo>
                  <a:pt x="93000" y="279371"/>
                </a:lnTo>
                <a:lnTo>
                  <a:pt x="93000" y="297753"/>
                </a:lnTo>
                <a:cubicBezTo>
                  <a:pt x="93000" y="303348"/>
                  <a:pt x="88460" y="307877"/>
                  <a:pt x="82764" y="307877"/>
                </a:cubicBezTo>
                <a:cubicBezTo>
                  <a:pt x="77156" y="307877"/>
                  <a:pt x="72616" y="303348"/>
                  <a:pt x="72616" y="297753"/>
                </a:cubicBezTo>
                <a:lnTo>
                  <a:pt x="72616" y="279371"/>
                </a:lnTo>
                <a:lnTo>
                  <a:pt x="39238" y="279371"/>
                </a:lnTo>
                <a:cubicBezTo>
                  <a:pt x="33630" y="279371"/>
                  <a:pt x="29002" y="274842"/>
                  <a:pt x="29002" y="269158"/>
                </a:cubicBezTo>
                <a:cubicBezTo>
                  <a:pt x="29002" y="263563"/>
                  <a:pt x="33630" y="259034"/>
                  <a:pt x="39238" y="259034"/>
                </a:cubicBezTo>
                <a:lnTo>
                  <a:pt x="72616" y="259034"/>
                </a:lnTo>
                <a:lnTo>
                  <a:pt x="72616" y="255216"/>
                </a:lnTo>
                <a:cubicBezTo>
                  <a:pt x="72616" y="249532"/>
                  <a:pt x="77156" y="245003"/>
                  <a:pt x="82764" y="245003"/>
                </a:cubicBezTo>
                <a:close/>
                <a:moveTo>
                  <a:pt x="303776" y="223737"/>
                </a:moveTo>
                <a:cubicBezTo>
                  <a:pt x="290692" y="223737"/>
                  <a:pt x="280011" y="234401"/>
                  <a:pt x="280011" y="247552"/>
                </a:cubicBezTo>
                <a:cubicBezTo>
                  <a:pt x="280011" y="260615"/>
                  <a:pt x="290692" y="271279"/>
                  <a:pt x="303776" y="271279"/>
                </a:cubicBezTo>
                <a:cubicBezTo>
                  <a:pt x="316948" y="271279"/>
                  <a:pt x="327629" y="260615"/>
                  <a:pt x="327629" y="247552"/>
                </a:cubicBezTo>
                <a:cubicBezTo>
                  <a:pt x="327629" y="234401"/>
                  <a:pt x="316948" y="223737"/>
                  <a:pt x="303776" y="223737"/>
                </a:cubicBezTo>
                <a:close/>
                <a:moveTo>
                  <a:pt x="303776" y="203299"/>
                </a:moveTo>
                <a:cubicBezTo>
                  <a:pt x="328163" y="203299"/>
                  <a:pt x="348100" y="223204"/>
                  <a:pt x="348100" y="247552"/>
                </a:cubicBezTo>
                <a:cubicBezTo>
                  <a:pt x="348100" y="271901"/>
                  <a:pt x="328163" y="291717"/>
                  <a:pt x="303776" y="291717"/>
                </a:cubicBezTo>
                <a:cubicBezTo>
                  <a:pt x="279388" y="291717"/>
                  <a:pt x="259540" y="271901"/>
                  <a:pt x="259540" y="247552"/>
                </a:cubicBezTo>
                <a:cubicBezTo>
                  <a:pt x="259540" y="223204"/>
                  <a:pt x="279388" y="203299"/>
                  <a:pt x="303776" y="203299"/>
                </a:cubicBezTo>
                <a:close/>
                <a:moveTo>
                  <a:pt x="303776" y="116111"/>
                </a:moveTo>
                <a:cubicBezTo>
                  <a:pt x="290692" y="116111"/>
                  <a:pt x="280011" y="126865"/>
                  <a:pt x="280011" y="139931"/>
                </a:cubicBezTo>
                <a:cubicBezTo>
                  <a:pt x="280011" y="153085"/>
                  <a:pt x="290692" y="163751"/>
                  <a:pt x="303776" y="163751"/>
                </a:cubicBezTo>
                <a:cubicBezTo>
                  <a:pt x="316948" y="163751"/>
                  <a:pt x="327629" y="153085"/>
                  <a:pt x="327629" y="139931"/>
                </a:cubicBezTo>
                <a:cubicBezTo>
                  <a:pt x="327629" y="126865"/>
                  <a:pt x="316948" y="116111"/>
                  <a:pt x="303776" y="116111"/>
                </a:cubicBezTo>
                <a:close/>
                <a:moveTo>
                  <a:pt x="303776" y="95757"/>
                </a:moveTo>
                <a:cubicBezTo>
                  <a:pt x="328163" y="95757"/>
                  <a:pt x="348100" y="115577"/>
                  <a:pt x="348100" y="139931"/>
                </a:cubicBezTo>
                <a:cubicBezTo>
                  <a:pt x="348100" y="164284"/>
                  <a:pt x="328163" y="184105"/>
                  <a:pt x="303776" y="184105"/>
                </a:cubicBezTo>
                <a:cubicBezTo>
                  <a:pt x="279388" y="184105"/>
                  <a:pt x="259540" y="164284"/>
                  <a:pt x="259540" y="139931"/>
                </a:cubicBezTo>
                <a:cubicBezTo>
                  <a:pt x="259540" y="115577"/>
                  <a:pt x="279388" y="95757"/>
                  <a:pt x="303776" y="95757"/>
                </a:cubicBezTo>
                <a:close/>
                <a:moveTo>
                  <a:pt x="524760" y="79527"/>
                </a:moveTo>
                <a:cubicBezTo>
                  <a:pt x="530453" y="79527"/>
                  <a:pt x="534991" y="84147"/>
                  <a:pt x="534991" y="89745"/>
                </a:cubicBezTo>
                <a:lnTo>
                  <a:pt x="534991" y="108137"/>
                </a:lnTo>
                <a:lnTo>
                  <a:pt x="568353" y="108137"/>
                </a:lnTo>
                <a:cubicBezTo>
                  <a:pt x="573958" y="108137"/>
                  <a:pt x="578495" y="112669"/>
                  <a:pt x="578495" y="118266"/>
                </a:cubicBezTo>
                <a:cubicBezTo>
                  <a:pt x="578495" y="123953"/>
                  <a:pt x="573958" y="128484"/>
                  <a:pt x="568353" y="128484"/>
                </a:cubicBezTo>
                <a:lnTo>
                  <a:pt x="534991" y="128484"/>
                </a:lnTo>
                <a:lnTo>
                  <a:pt x="534991" y="183573"/>
                </a:lnTo>
                <a:lnTo>
                  <a:pt x="568353" y="183573"/>
                </a:lnTo>
                <a:cubicBezTo>
                  <a:pt x="573958" y="183573"/>
                  <a:pt x="578495" y="188104"/>
                  <a:pt x="578495" y="193702"/>
                </a:cubicBezTo>
                <a:cubicBezTo>
                  <a:pt x="578495" y="199388"/>
                  <a:pt x="573958" y="203920"/>
                  <a:pt x="568353" y="203920"/>
                </a:cubicBezTo>
                <a:lnTo>
                  <a:pt x="534991" y="203920"/>
                </a:lnTo>
                <a:lnTo>
                  <a:pt x="534991" y="259008"/>
                </a:lnTo>
                <a:lnTo>
                  <a:pt x="568353" y="259008"/>
                </a:lnTo>
                <a:cubicBezTo>
                  <a:pt x="573958" y="259008"/>
                  <a:pt x="578495" y="263540"/>
                  <a:pt x="578495" y="269138"/>
                </a:cubicBezTo>
                <a:cubicBezTo>
                  <a:pt x="578495" y="274824"/>
                  <a:pt x="573958" y="279356"/>
                  <a:pt x="568353" y="279356"/>
                </a:cubicBezTo>
                <a:lnTo>
                  <a:pt x="534991" y="279356"/>
                </a:lnTo>
                <a:lnTo>
                  <a:pt x="534991" y="297748"/>
                </a:lnTo>
                <a:cubicBezTo>
                  <a:pt x="534991" y="303346"/>
                  <a:pt x="530453" y="307877"/>
                  <a:pt x="524760" y="307877"/>
                </a:cubicBezTo>
                <a:cubicBezTo>
                  <a:pt x="519155" y="307877"/>
                  <a:pt x="514617" y="303346"/>
                  <a:pt x="514617" y="297748"/>
                </a:cubicBezTo>
                <a:lnTo>
                  <a:pt x="514617" y="279356"/>
                </a:lnTo>
                <a:lnTo>
                  <a:pt x="481255" y="279356"/>
                </a:lnTo>
                <a:cubicBezTo>
                  <a:pt x="475561" y="279356"/>
                  <a:pt x="471024" y="274824"/>
                  <a:pt x="471024" y="269138"/>
                </a:cubicBezTo>
                <a:cubicBezTo>
                  <a:pt x="471024" y="263540"/>
                  <a:pt x="475561" y="259008"/>
                  <a:pt x="481255" y="259008"/>
                </a:cubicBezTo>
                <a:lnTo>
                  <a:pt x="514617" y="259008"/>
                </a:lnTo>
                <a:lnTo>
                  <a:pt x="514617" y="203920"/>
                </a:lnTo>
                <a:lnTo>
                  <a:pt x="481255" y="203920"/>
                </a:lnTo>
                <a:cubicBezTo>
                  <a:pt x="475561" y="203920"/>
                  <a:pt x="471024" y="199388"/>
                  <a:pt x="471024" y="193702"/>
                </a:cubicBezTo>
                <a:cubicBezTo>
                  <a:pt x="471024" y="188104"/>
                  <a:pt x="475561" y="183573"/>
                  <a:pt x="481255" y="183573"/>
                </a:cubicBezTo>
                <a:lnTo>
                  <a:pt x="514617" y="183573"/>
                </a:lnTo>
                <a:lnTo>
                  <a:pt x="514617" y="128484"/>
                </a:lnTo>
                <a:lnTo>
                  <a:pt x="481255" y="128484"/>
                </a:lnTo>
                <a:cubicBezTo>
                  <a:pt x="475561" y="128484"/>
                  <a:pt x="471024" y="123953"/>
                  <a:pt x="471024" y="118266"/>
                </a:cubicBezTo>
                <a:cubicBezTo>
                  <a:pt x="471024" y="112669"/>
                  <a:pt x="475561" y="108137"/>
                  <a:pt x="481255" y="108137"/>
                </a:cubicBezTo>
                <a:lnTo>
                  <a:pt x="514617" y="108137"/>
                </a:lnTo>
                <a:lnTo>
                  <a:pt x="514617" y="89745"/>
                </a:lnTo>
                <a:cubicBezTo>
                  <a:pt x="514617" y="84147"/>
                  <a:pt x="519155" y="79527"/>
                  <a:pt x="524760" y="79527"/>
                </a:cubicBezTo>
                <a:close/>
                <a:moveTo>
                  <a:pt x="82764" y="79527"/>
                </a:moveTo>
                <a:cubicBezTo>
                  <a:pt x="88460" y="79527"/>
                  <a:pt x="93000" y="84148"/>
                  <a:pt x="93000" y="89746"/>
                </a:cubicBezTo>
                <a:lnTo>
                  <a:pt x="93000" y="108139"/>
                </a:lnTo>
                <a:lnTo>
                  <a:pt x="126378" y="108139"/>
                </a:lnTo>
                <a:cubicBezTo>
                  <a:pt x="131986" y="108139"/>
                  <a:pt x="136614" y="112671"/>
                  <a:pt x="136614" y="118269"/>
                </a:cubicBezTo>
                <a:cubicBezTo>
                  <a:pt x="136614" y="123956"/>
                  <a:pt x="131986" y="128487"/>
                  <a:pt x="126378" y="128487"/>
                </a:cubicBezTo>
                <a:lnTo>
                  <a:pt x="93000" y="128487"/>
                </a:lnTo>
                <a:lnTo>
                  <a:pt x="93000" y="183579"/>
                </a:lnTo>
                <a:lnTo>
                  <a:pt x="126378" y="183579"/>
                </a:lnTo>
                <a:cubicBezTo>
                  <a:pt x="131986" y="183579"/>
                  <a:pt x="136614" y="188110"/>
                  <a:pt x="136614" y="193708"/>
                </a:cubicBezTo>
                <a:cubicBezTo>
                  <a:pt x="136614" y="199395"/>
                  <a:pt x="131986" y="203927"/>
                  <a:pt x="126378" y="203927"/>
                </a:cubicBezTo>
                <a:lnTo>
                  <a:pt x="93000" y="203927"/>
                </a:lnTo>
                <a:lnTo>
                  <a:pt x="93000" y="221165"/>
                </a:lnTo>
                <a:cubicBezTo>
                  <a:pt x="93000" y="226852"/>
                  <a:pt x="88460" y="231384"/>
                  <a:pt x="82764" y="231384"/>
                </a:cubicBezTo>
                <a:cubicBezTo>
                  <a:pt x="77156" y="231384"/>
                  <a:pt x="72616" y="226852"/>
                  <a:pt x="72616" y="221165"/>
                </a:cubicBezTo>
                <a:lnTo>
                  <a:pt x="72616" y="203927"/>
                </a:lnTo>
                <a:lnTo>
                  <a:pt x="39238" y="203927"/>
                </a:lnTo>
                <a:cubicBezTo>
                  <a:pt x="33630" y="203927"/>
                  <a:pt x="29002" y="199395"/>
                  <a:pt x="29002" y="193708"/>
                </a:cubicBezTo>
                <a:cubicBezTo>
                  <a:pt x="29002" y="188110"/>
                  <a:pt x="33630" y="183579"/>
                  <a:pt x="39238" y="183579"/>
                </a:cubicBezTo>
                <a:lnTo>
                  <a:pt x="72616" y="183579"/>
                </a:lnTo>
                <a:lnTo>
                  <a:pt x="72616" y="128487"/>
                </a:lnTo>
                <a:lnTo>
                  <a:pt x="39238" y="128487"/>
                </a:lnTo>
                <a:cubicBezTo>
                  <a:pt x="33630" y="128487"/>
                  <a:pt x="29002" y="123956"/>
                  <a:pt x="29002" y="118269"/>
                </a:cubicBezTo>
                <a:cubicBezTo>
                  <a:pt x="29002" y="112671"/>
                  <a:pt x="33630" y="108139"/>
                  <a:pt x="39238" y="108139"/>
                </a:cubicBezTo>
                <a:lnTo>
                  <a:pt x="72616" y="108139"/>
                </a:lnTo>
                <a:lnTo>
                  <a:pt x="72616" y="89746"/>
                </a:lnTo>
                <a:cubicBezTo>
                  <a:pt x="72616" y="84148"/>
                  <a:pt x="77156" y="79527"/>
                  <a:pt x="82764" y="79527"/>
                </a:cubicBezTo>
                <a:close/>
                <a:moveTo>
                  <a:pt x="20382" y="67897"/>
                </a:moveTo>
                <a:lnTo>
                  <a:pt x="20382" y="319665"/>
                </a:lnTo>
                <a:lnTo>
                  <a:pt x="145168" y="319665"/>
                </a:lnTo>
                <a:lnTo>
                  <a:pt x="145168" y="67897"/>
                </a:lnTo>
                <a:close/>
                <a:moveTo>
                  <a:pt x="247791" y="20351"/>
                </a:moveTo>
                <a:lnTo>
                  <a:pt x="247791" y="50567"/>
                </a:lnTo>
                <a:lnTo>
                  <a:pt x="359848" y="50567"/>
                </a:lnTo>
                <a:lnTo>
                  <a:pt x="359848" y="20351"/>
                </a:lnTo>
                <a:close/>
                <a:moveTo>
                  <a:pt x="237555" y="0"/>
                </a:moveTo>
                <a:lnTo>
                  <a:pt x="369995" y="0"/>
                </a:lnTo>
                <a:cubicBezTo>
                  <a:pt x="375691" y="0"/>
                  <a:pt x="380231" y="4532"/>
                  <a:pt x="380231" y="10131"/>
                </a:cubicBezTo>
                <a:lnTo>
                  <a:pt x="380231" y="51100"/>
                </a:lnTo>
                <a:cubicBezTo>
                  <a:pt x="403906" y="54299"/>
                  <a:pt x="422241" y="74651"/>
                  <a:pt x="422241" y="99090"/>
                </a:cubicBezTo>
                <a:lnTo>
                  <a:pt x="422241" y="112420"/>
                </a:lnTo>
                <a:cubicBezTo>
                  <a:pt x="422241" y="118108"/>
                  <a:pt x="417613" y="122640"/>
                  <a:pt x="412005" y="122640"/>
                </a:cubicBezTo>
                <a:cubicBezTo>
                  <a:pt x="406309" y="122640"/>
                  <a:pt x="401770" y="118108"/>
                  <a:pt x="401770" y="112420"/>
                </a:cubicBezTo>
                <a:lnTo>
                  <a:pt x="401770" y="99090"/>
                </a:lnTo>
                <a:cubicBezTo>
                  <a:pt x="401770" y="83627"/>
                  <a:pt x="389131" y="71007"/>
                  <a:pt x="373555" y="71007"/>
                </a:cubicBezTo>
                <a:lnTo>
                  <a:pt x="233995" y="71007"/>
                </a:lnTo>
                <a:cubicBezTo>
                  <a:pt x="218508" y="71007"/>
                  <a:pt x="205869" y="83627"/>
                  <a:pt x="205869" y="99090"/>
                </a:cubicBezTo>
                <a:lnTo>
                  <a:pt x="205869" y="288383"/>
                </a:lnTo>
                <a:cubicBezTo>
                  <a:pt x="205869" y="303935"/>
                  <a:pt x="218508" y="316555"/>
                  <a:pt x="233995" y="316555"/>
                </a:cubicBezTo>
                <a:lnTo>
                  <a:pt x="373555" y="316555"/>
                </a:lnTo>
                <a:cubicBezTo>
                  <a:pt x="389131" y="316555"/>
                  <a:pt x="401770" y="303935"/>
                  <a:pt x="401770" y="288383"/>
                </a:cubicBezTo>
                <a:lnTo>
                  <a:pt x="401770" y="146458"/>
                </a:lnTo>
                <a:cubicBezTo>
                  <a:pt x="401770" y="140859"/>
                  <a:pt x="406309" y="136238"/>
                  <a:pt x="412005" y="136238"/>
                </a:cubicBezTo>
                <a:cubicBezTo>
                  <a:pt x="417613" y="136238"/>
                  <a:pt x="422241" y="140859"/>
                  <a:pt x="422241" y="146458"/>
                </a:cubicBezTo>
                <a:lnTo>
                  <a:pt x="422241" y="183605"/>
                </a:lnTo>
                <a:lnTo>
                  <a:pt x="442000" y="183605"/>
                </a:lnTo>
                <a:lnTo>
                  <a:pt x="442000" y="57677"/>
                </a:lnTo>
                <a:cubicBezTo>
                  <a:pt x="442000" y="52078"/>
                  <a:pt x="446539" y="47456"/>
                  <a:pt x="452236" y="47456"/>
                </a:cubicBezTo>
                <a:lnTo>
                  <a:pt x="597403" y="47456"/>
                </a:lnTo>
                <a:cubicBezTo>
                  <a:pt x="603011" y="47456"/>
                  <a:pt x="607639" y="52078"/>
                  <a:pt x="607639" y="57677"/>
                </a:cubicBezTo>
                <a:lnTo>
                  <a:pt x="607639" y="329885"/>
                </a:lnTo>
                <a:cubicBezTo>
                  <a:pt x="607639" y="335484"/>
                  <a:pt x="603011" y="340016"/>
                  <a:pt x="597403" y="340016"/>
                </a:cubicBezTo>
                <a:lnTo>
                  <a:pt x="584320" y="340016"/>
                </a:lnTo>
                <a:cubicBezTo>
                  <a:pt x="578623" y="340016"/>
                  <a:pt x="574084" y="335484"/>
                  <a:pt x="574084" y="329885"/>
                </a:cubicBezTo>
                <a:cubicBezTo>
                  <a:pt x="574084" y="324198"/>
                  <a:pt x="578623" y="319665"/>
                  <a:pt x="584320" y="319665"/>
                </a:cubicBezTo>
                <a:lnTo>
                  <a:pt x="587168" y="319665"/>
                </a:lnTo>
                <a:lnTo>
                  <a:pt x="587168" y="67897"/>
                </a:lnTo>
                <a:lnTo>
                  <a:pt x="462382" y="67897"/>
                </a:lnTo>
                <a:lnTo>
                  <a:pt x="462382" y="319665"/>
                </a:lnTo>
                <a:lnTo>
                  <a:pt x="550231" y="319665"/>
                </a:lnTo>
                <a:cubicBezTo>
                  <a:pt x="555927" y="319665"/>
                  <a:pt x="560466" y="324198"/>
                  <a:pt x="560466" y="329885"/>
                </a:cubicBezTo>
                <a:cubicBezTo>
                  <a:pt x="560466" y="335484"/>
                  <a:pt x="555927" y="340016"/>
                  <a:pt x="550231" y="340016"/>
                </a:cubicBezTo>
                <a:lnTo>
                  <a:pt x="452236" y="340016"/>
                </a:lnTo>
                <a:cubicBezTo>
                  <a:pt x="446539" y="340016"/>
                  <a:pt x="442000" y="335484"/>
                  <a:pt x="442000" y="329885"/>
                </a:cubicBezTo>
                <a:lnTo>
                  <a:pt x="442000" y="203957"/>
                </a:lnTo>
                <a:lnTo>
                  <a:pt x="422241" y="203957"/>
                </a:lnTo>
                <a:lnTo>
                  <a:pt x="422241" y="288383"/>
                </a:lnTo>
                <a:cubicBezTo>
                  <a:pt x="422241" y="315222"/>
                  <a:pt x="400435" y="336995"/>
                  <a:pt x="373555" y="336995"/>
                </a:cubicBezTo>
                <a:lnTo>
                  <a:pt x="373288" y="336995"/>
                </a:lnTo>
                <a:cubicBezTo>
                  <a:pt x="408890" y="359834"/>
                  <a:pt x="432566" y="399826"/>
                  <a:pt x="432566" y="445150"/>
                </a:cubicBezTo>
                <a:cubicBezTo>
                  <a:pt x="432566" y="450748"/>
                  <a:pt x="428026" y="455281"/>
                  <a:pt x="422330" y="455281"/>
                </a:cubicBezTo>
                <a:lnTo>
                  <a:pt x="272089" y="455281"/>
                </a:lnTo>
                <a:cubicBezTo>
                  <a:pt x="276361" y="468700"/>
                  <a:pt x="289000" y="478476"/>
                  <a:pt x="303775" y="478476"/>
                </a:cubicBezTo>
                <a:cubicBezTo>
                  <a:pt x="312676" y="478476"/>
                  <a:pt x="321131" y="475010"/>
                  <a:pt x="327361" y="468700"/>
                </a:cubicBezTo>
                <a:cubicBezTo>
                  <a:pt x="331367" y="464701"/>
                  <a:pt x="337864" y="464701"/>
                  <a:pt x="341869" y="468700"/>
                </a:cubicBezTo>
                <a:cubicBezTo>
                  <a:pt x="345786" y="472699"/>
                  <a:pt x="345786" y="479098"/>
                  <a:pt x="341869" y="483097"/>
                </a:cubicBezTo>
                <a:cubicBezTo>
                  <a:pt x="331634" y="493228"/>
                  <a:pt x="318194" y="498827"/>
                  <a:pt x="303775" y="498827"/>
                </a:cubicBezTo>
                <a:cubicBezTo>
                  <a:pt x="277607" y="498827"/>
                  <a:pt x="255801" y="480076"/>
                  <a:pt x="250995" y="455281"/>
                </a:cubicBezTo>
                <a:lnTo>
                  <a:pt x="185220" y="455281"/>
                </a:lnTo>
                <a:cubicBezTo>
                  <a:pt x="179613" y="455281"/>
                  <a:pt x="175073" y="450748"/>
                  <a:pt x="175073" y="445150"/>
                </a:cubicBezTo>
                <a:cubicBezTo>
                  <a:pt x="175073" y="399826"/>
                  <a:pt x="198660" y="359834"/>
                  <a:pt x="234262" y="336995"/>
                </a:cubicBezTo>
                <a:lnTo>
                  <a:pt x="233995" y="336995"/>
                </a:lnTo>
                <a:cubicBezTo>
                  <a:pt x="207204" y="336995"/>
                  <a:pt x="185398" y="315222"/>
                  <a:pt x="185398" y="288383"/>
                </a:cubicBezTo>
                <a:lnTo>
                  <a:pt x="185398" y="203957"/>
                </a:lnTo>
                <a:lnTo>
                  <a:pt x="165639" y="203957"/>
                </a:lnTo>
                <a:lnTo>
                  <a:pt x="165639" y="329885"/>
                </a:lnTo>
                <a:cubicBezTo>
                  <a:pt x="165639" y="335484"/>
                  <a:pt x="161011" y="340016"/>
                  <a:pt x="155403" y="340016"/>
                </a:cubicBezTo>
                <a:lnTo>
                  <a:pt x="10236" y="340016"/>
                </a:lnTo>
                <a:cubicBezTo>
                  <a:pt x="4539" y="340016"/>
                  <a:pt x="0" y="335484"/>
                  <a:pt x="0" y="329885"/>
                </a:cubicBezTo>
                <a:lnTo>
                  <a:pt x="0" y="57677"/>
                </a:lnTo>
                <a:cubicBezTo>
                  <a:pt x="0" y="52078"/>
                  <a:pt x="4539" y="47456"/>
                  <a:pt x="10236" y="47456"/>
                </a:cubicBezTo>
                <a:lnTo>
                  <a:pt x="155403" y="47456"/>
                </a:lnTo>
                <a:cubicBezTo>
                  <a:pt x="161011" y="47456"/>
                  <a:pt x="165639" y="52078"/>
                  <a:pt x="165639" y="57677"/>
                </a:cubicBezTo>
                <a:lnTo>
                  <a:pt x="165639" y="183605"/>
                </a:lnTo>
                <a:lnTo>
                  <a:pt x="185398" y="183605"/>
                </a:lnTo>
                <a:lnTo>
                  <a:pt x="185398" y="99090"/>
                </a:lnTo>
                <a:cubicBezTo>
                  <a:pt x="185398" y="74651"/>
                  <a:pt x="203733" y="54299"/>
                  <a:pt x="227319" y="51100"/>
                </a:cubicBezTo>
                <a:lnTo>
                  <a:pt x="227319" y="10131"/>
                </a:lnTo>
                <a:cubicBezTo>
                  <a:pt x="227319" y="4532"/>
                  <a:pt x="231948" y="0"/>
                  <a:pt x="237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2" name="satellite_308698"/>
          <p:cNvSpPr/>
          <p:nvPr/>
        </p:nvSpPr>
        <p:spPr>
          <a:xfrm>
            <a:off x="10584867" y="3245765"/>
            <a:ext cx="609685" cy="500506"/>
          </a:xfrm>
          <a:custGeom>
            <a:avLst/>
            <a:gdLst>
              <a:gd name="connsiteX0" fmla="*/ 303775 w 607639"/>
              <a:gd name="connsiteY0" fmla="*/ 336995 h 498827"/>
              <a:gd name="connsiteX1" fmla="*/ 195990 w 607639"/>
              <a:gd name="connsiteY1" fmla="*/ 434930 h 498827"/>
              <a:gd name="connsiteX2" fmla="*/ 411649 w 607639"/>
              <a:gd name="connsiteY2" fmla="*/ 434930 h 498827"/>
              <a:gd name="connsiteX3" fmla="*/ 303775 w 607639"/>
              <a:gd name="connsiteY3" fmla="*/ 336995 h 498827"/>
              <a:gd name="connsiteX4" fmla="*/ 82764 w 607639"/>
              <a:gd name="connsiteY4" fmla="*/ 245003 h 498827"/>
              <a:gd name="connsiteX5" fmla="*/ 93000 w 607639"/>
              <a:gd name="connsiteY5" fmla="*/ 255216 h 498827"/>
              <a:gd name="connsiteX6" fmla="*/ 93000 w 607639"/>
              <a:gd name="connsiteY6" fmla="*/ 259034 h 498827"/>
              <a:gd name="connsiteX7" fmla="*/ 126378 w 607639"/>
              <a:gd name="connsiteY7" fmla="*/ 259034 h 498827"/>
              <a:gd name="connsiteX8" fmla="*/ 136614 w 607639"/>
              <a:gd name="connsiteY8" fmla="*/ 269158 h 498827"/>
              <a:gd name="connsiteX9" fmla="*/ 126378 w 607639"/>
              <a:gd name="connsiteY9" fmla="*/ 279371 h 498827"/>
              <a:gd name="connsiteX10" fmla="*/ 93000 w 607639"/>
              <a:gd name="connsiteY10" fmla="*/ 279371 h 498827"/>
              <a:gd name="connsiteX11" fmla="*/ 93000 w 607639"/>
              <a:gd name="connsiteY11" fmla="*/ 297753 h 498827"/>
              <a:gd name="connsiteX12" fmla="*/ 82764 w 607639"/>
              <a:gd name="connsiteY12" fmla="*/ 307877 h 498827"/>
              <a:gd name="connsiteX13" fmla="*/ 72616 w 607639"/>
              <a:gd name="connsiteY13" fmla="*/ 297753 h 498827"/>
              <a:gd name="connsiteX14" fmla="*/ 72616 w 607639"/>
              <a:gd name="connsiteY14" fmla="*/ 279371 h 498827"/>
              <a:gd name="connsiteX15" fmla="*/ 39238 w 607639"/>
              <a:gd name="connsiteY15" fmla="*/ 279371 h 498827"/>
              <a:gd name="connsiteX16" fmla="*/ 29002 w 607639"/>
              <a:gd name="connsiteY16" fmla="*/ 269158 h 498827"/>
              <a:gd name="connsiteX17" fmla="*/ 39238 w 607639"/>
              <a:gd name="connsiteY17" fmla="*/ 259034 h 498827"/>
              <a:gd name="connsiteX18" fmla="*/ 72616 w 607639"/>
              <a:gd name="connsiteY18" fmla="*/ 259034 h 498827"/>
              <a:gd name="connsiteX19" fmla="*/ 72616 w 607639"/>
              <a:gd name="connsiteY19" fmla="*/ 255216 h 498827"/>
              <a:gd name="connsiteX20" fmla="*/ 82764 w 607639"/>
              <a:gd name="connsiteY20" fmla="*/ 245003 h 498827"/>
              <a:gd name="connsiteX21" fmla="*/ 303776 w 607639"/>
              <a:gd name="connsiteY21" fmla="*/ 223737 h 498827"/>
              <a:gd name="connsiteX22" fmla="*/ 280011 w 607639"/>
              <a:gd name="connsiteY22" fmla="*/ 247552 h 498827"/>
              <a:gd name="connsiteX23" fmla="*/ 303776 w 607639"/>
              <a:gd name="connsiteY23" fmla="*/ 271279 h 498827"/>
              <a:gd name="connsiteX24" fmla="*/ 327629 w 607639"/>
              <a:gd name="connsiteY24" fmla="*/ 247552 h 498827"/>
              <a:gd name="connsiteX25" fmla="*/ 303776 w 607639"/>
              <a:gd name="connsiteY25" fmla="*/ 223737 h 498827"/>
              <a:gd name="connsiteX26" fmla="*/ 303776 w 607639"/>
              <a:gd name="connsiteY26" fmla="*/ 203299 h 498827"/>
              <a:gd name="connsiteX27" fmla="*/ 348100 w 607639"/>
              <a:gd name="connsiteY27" fmla="*/ 247552 h 498827"/>
              <a:gd name="connsiteX28" fmla="*/ 303776 w 607639"/>
              <a:gd name="connsiteY28" fmla="*/ 291717 h 498827"/>
              <a:gd name="connsiteX29" fmla="*/ 259540 w 607639"/>
              <a:gd name="connsiteY29" fmla="*/ 247552 h 498827"/>
              <a:gd name="connsiteX30" fmla="*/ 303776 w 607639"/>
              <a:gd name="connsiteY30" fmla="*/ 203299 h 498827"/>
              <a:gd name="connsiteX31" fmla="*/ 303776 w 607639"/>
              <a:gd name="connsiteY31" fmla="*/ 116111 h 498827"/>
              <a:gd name="connsiteX32" fmla="*/ 280011 w 607639"/>
              <a:gd name="connsiteY32" fmla="*/ 139931 h 498827"/>
              <a:gd name="connsiteX33" fmla="*/ 303776 w 607639"/>
              <a:gd name="connsiteY33" fmla="*/ 163751 h 498827"/>
              <a:gd name="connsiteX34" fmla="*/ 327629 w 607639"/>
              <a:gd name="connsiteY34" fmla="*/ 139931 h 498827"/>
              <a:gd name="connsiteX35" fmla="*/ 303776 w 607639"/>
              <a:gd name="connsiteY35" fmla="*/ 116111 h 498827"/>
              <a:gd name="connsiteX36" fmla="*/ 303776 w 607639"/>
              <a:gd name="connsiteY36" fmla="*/ 95757 h 498827"/>
              <a:gd name="connsiteX37" fmla="*/ 348100 w 607639"/>
              <a:gd name="connsiteY37" fmla="*/ 139931 h 498827"/>
              <a:gd name="connsiteX38" fmla="*/ 303776 w 607639"/>
              <a:gd name="connsiteY38" fmla="*/ 184105 h 498827"/>
              <a:gd name="connsiteX39" fmla="*/ 259540 w 607639"/>
              <a:gd name="connsiteY39" fmla="*/ 139931 h 498827"/>
              <a:gd name="connsiteX40" fmla="*/ 303776 w 607639"/>
              <a:gd name="connsiteY40" fmla="*/ 95757 h 498827"/>
              <a:gd name="connsiteX41" fmla="*/ 524760 w 607639"/>
              <a:gd name="connsiteY41" fmla="*/ 79527 h 498827"/>
              <a:gd name="connsiteX42" fmla="*/ 534991 w 607639"/>
              <a:gd name="connsiteY42" fmla="*/ 89745 h 498827"/>
              <a:gd name="connsiteX43" fmla="*/ 534991 w 607639"/>
              <a:gd name="connsiteY43" fmla="*/ 108137 h 498827"/>
              <a:gd name="connsiteX44" fmla="*/ 568353 w 607639"/>
              <a:gd name="connsiteY44" fmla="*/ 108137 h 498827"/>
              <a:gd name="connsiteX45" fmla="*/ 578495 w 607639"/>
              <a:gd name="connsiteY45" fmla="*/ 118266 h 498827"/>
              <a:gd name="connsiteX46" fmla="*/ 568353 w 607639"/>
              <a:gd name="connsiteY46" fmla="*/ 128484 h 498827"/>
              <a:gd name="connsiteX47" fmla="*/ 534991 w 607639"/>
              <a:gd name="connsiteY47" fmla="*/ 128484 h 498827"/>
              <a:gd name="connsiteX48" fmla="*/ 534991 w 607639"/>
              <a:gd name="connsiteY48" fmla="*/ 183573 h 498827"/>
              <a:gd name="connsiteX49" fmla="*/ 568353 w 607639"/>
              <a:gd name="connsiteY49" fmla="*/ 183573 h 498827"/>
              <a:gd name="connsiteX50" fmla="*/ 578495 w 607639"/>
              <a:gd name="connsiteY50" fmla="*/ 193702 h 498827"/>
              <a:gd name="connsiteX51" fmla="*/ 568353 w 607639"/>
              <a:gd name="connsiteY51" fmla="*/ 203920 h 498827"/>
              <a:gd name="connsiteX52" fmla="*/ 534991 w 607639"/>
              <a:gd name="connsiteY52" fmla="*/ 203920 h 498827"/>
              <a:gd name="connsiteX53" fmla="*/ 534991 w 607639"/>
              <a:gd name="connsiteY53" fmla="*/ 259008 h 498827"/>
              <a:gd name="connsiteX54" fmla="*/ 568353 w 607639"/>
              <a:gd name="connsiteY54" fmla="*/ 259008 h 498827"/>
              <a:gd name="connsiteX55" fmla="*/ 578495 w 607639"/>
              <a:gd name="connsiteY55" fmla="*/ 269138 h 498827"/>
              <a:gd name="connsiteX56" fmla="*/ 568353 w 607639"/>
              <a:gd name="connsiteY56" fmla="*/ 279356 h 498827"/>
              <a:gd name="connsiteX57" fmla="*/ 534991 w 607639"/>
              <a:gd name="connsiteY57" fmla="*/ 279356 h 498827"/>
              <a:gd name="connsiteX58" fmla="*/ 534991 w 607639"/>
              <a:gd name="connsiteY58" fmla="*/ 297748 h 498827"/>
              <a:gd name="connsiteX59" fmla="*/ 524760 w 607639"/>
              <a:gd name="connsiteY59" fmla="*/ 307877 h 498827"/>
              <a:gd name="connsiteX60" fmla="*/ 514617 w 607639"/>
              <a:gd name="connsiteY60" fmla="*/ 297748 h 498827"/>
              <a:gd name="connsiteX61" fmla="*/ 514617 w 607639"/>
              <a:gd name="connsiteY61" fmla="*/ 279356 h 498827"/>
              <a:gd name="connsiteX62" fmla="*/ 481255 w 607639"/>
              <a:gd name="connsiteY62" fmla="*/ 279356 h 498827"/>
              <a:gd name="connsiteX63" fmla="*/ 471024 w 607639"/>
              <a:gd name="connsiteY63" fmla="*/ 269138 h 498827"/>
              <a:gd name="connsiteX64" fmla="*/ 481255 w 607639"/>
              <a:gd name="connsiteY64" fmla="*/ 259008 h 498827"/>
              <a:gd name="connsiteX65" fmla="*/ 514617 w 607639"/>
              <a:gd name="connsiteY65" fmla="*/ 259008 h 498827"/>
              <a:gd name="connsiteX66" fmla="*/ 514617 w 607639"/>
              <a:gd name="connsiteY66" fmla="*/ 203920 h 498827"/>
              <a:gd name="connsiteX67" fmla="*/ 481255 w 607639"/>
              <a:gd name="connsiteY67" fmla="*/ 203920 h 498827"/>
              <a:gd name="connsiteX68" fmla="*/ 471024 w 607639"/>
              <a:gd name="connsiteY68" fmla="*/ 193702 h 498827"/>
              <a:gd name="connsiteX69" fmla="*/ 481255 w 607639"/>
              <a:gd name="connsiteY69" fmla="*/ 183573 h 498827"/>
              <a:gd name="connsiteX70" fmla="*/ 514617 w 607639"/>
              <a:gd name="connsiteY70" fmla="*/ 183573 h 498827"/>
              <a:gd name="connsiteX71" fmla="*/ 514617 w 607639"/>
              <a:gd name="connsiteY71" fmla="*/ 128484 h 498827"/>
              <a:gd name="connsiteX72" fmla="*/ 481255 w 607639"/>
              <a:gd name="connsiteY72" fmla="*/ 128484 h 498827"/>
              <a:gd name="connsiteX73" fmla="*/ 471024 w 607639"/>
              <a:gd name="connsiteY73" fmla="*/ 118266 h 498827"/>
              <a:gd name="connsiteX74" fmla="*/ 481255 w 607639"/>
              <a:gd name="connsiteY74" fmla="*/ 108137 h 498827"/>
              <a:gd name="connsiteX75" fmla="*/ 514617 w 607639"/>
              <a:gd name="connsiteY75" fmla="*/ 108137 h 498827"/>
              <a:gd name="connsiteX76" fmla="*/ 514617 w 607639"/>
              <a:gd name="connsiteY76" fmla="*/ 89745 h 498827"/>
              <a:gd name="connsiteX77" fmla="*/ 524760 w 607639"/>
              <a:gd name="connsiteY77" fmla="*/ 79527 h 498827"/>
              <a:gd name="connsiteX78" fmla="*/ 82764 w 607639"/>
              <a:gd name="connsiteY78" fmla="*/ 79527 h 498827"/>
              <a:gd name="connsiteX79" fmla="*/ 93000 w 607639"/>
              <a:gd name="connsiteY79" fmla="*/ 89746 h 498827"/>
              <a:gd name="connsiteX80" fmla="*/ 93000 w 607639"/>
              <a:gd name="connsiteY80" fmla="*/ 108139 h 498827"/>
              <a:gd name="connsiteX81" fmla="*/ 126378 w 607639"/>
              <a:gd name="connsiteY81" fmla="*/ 108139 h 498827"/>
              <a:gd name="connsiteX82" fmla="*/ 136614 w 607639"/>
              <a:gd name="connsiteY82" fmla="*/ 118269 h 498827"/>
              <a:gd name="connsiteX83" fmla="*/ 126378 w 607639"/>
              <a:gd name="connsiteY83" fmla="*/ 128487 h 498827"/>
              <a:gd name="connsiteX84" fmla="*/ 93000 w 607639"/>
              <a:gd name="connsiteY84" fmla="*/ 128487 h 498827"/>
              <a:gd name="connsiteX85" fmla="*/ 93000 w 607639"/>
              <a:gd name="connsiteY85" fmla="*/ 183579 h 498827"/>
              <a:gd name="connsiteX86" fmla="*/ 126378 w 607639"/>
              <a:gd name="connsiteY86" fmla="*/ 183579 h 498827"/>
              <a:gd name="connsiteX87" fmla="*/ 136614 w 607639"/>
              <a:gd name="connsiteY87" fmla="*/ 193708 h 498827"/>
              <a:gd name="connsiteX88" fmla="*/ 126378 w 607639"/>
              <a:gd name="connsiteY88" fmla="*/ 203927 h 498827"/>
              <a:gd name="connsiteX89" fmla="*/ 93000 w 607639"/>
              <a:gd name="connsiteY89" fmla="*/ 203927 h 498827"/>
              <a:gd name="connsiteX90" fmla="*/ 93000 w 607639"/>
              <a:gd name="connsiteY90" fmla="*/ 221165 h 498827"/>
              <a:gd name="connsiteX91" fmla="*/ 82764 w 607639"/>
              <a:gd name="connsiteY91" fmla="*/ 231384 h 498827"/>
              <a:gd name="connsiteX92" fmla="*/ 72616 w 607639"/>
              <a:gd name="connsiteY92" fmla="*/ 221165 h 498827"/>
              <a:gd name="connsiteX93" fmla="*/ 72616 w 607639"/>
              <a:gd name="connsiteY93" fmla="*/ 203927 h 498827"/>
              <a:gd name="connsiteX94" fmla="*/ 39238 w 607639"/>
              <a:gd name="connsiteY94" fmla="*/ 203927 h 498827"/>
              <a:gd name="connsiteX95" fmla="*/ 29002 w 607639"/>
              <a:gd name="connsiteY95" fmla="*/ 193708 h 498827"/>
              <a:gd name="connsiteX96" fmla="*/ 39238 w 607639"/>
              <a:gd name="connsiteY96" fmla="*/ 183579 h 498827"/>
              <a:gd name="connsiteX97" fmla="*/ 72616 w 607639"/>
              <a:gd name="connsiteY97" fmla="*/ 183579 h 498827"/>
              <a:gd name="connsiteX98" fmla="*/ 72616 w 607639"/>
              <a:gd name="connsiteY98" fmla="*/ 128487 h 498827"/>
              <a:gd name="connsiteX99" fmla="*/ 39238 w 607639"/>
              <a:gd name="connsiteY99" fmla="*/ 128487 h 498827"/>
              <a:gd name="connsiteX100" fmla="*/ 29002 w 607639"/>
              <a:gd name="connsiteY100" fmla="*/ 118269 h 498827"/>
              <a:gd name="connsiteX101" fmla="*/ 39238 w 607639"/>
              <a:gd name="connsiteY101" fmla="*/ 108139 h 498827"/>
              <a:gd name="connsiteX102" fmla="*/ 72616 w 607639"/>
              <a:gd name="connsiteY102" fmla="*/ 108139 h 498827"/>
              <a:gd name="connsiteX103" fmla="*/ 72616 w 607639"/>
              <a:gd name="connsiteY103" fmla="*/ 89746 h 498827"/>
              <a:gd name="connsiteX104" fmla="*/ 82764 w 607639"/>
              <a:gd name="connsiteY104" fmla="*/ 79527 h 498827"/>
              <a:gd name="connsiteX105" fmla="*/ 20382 w 607639"/>
              <a:gd name="connsiteY105" fmla="*/ 67897 h 498827"/>
              <a:gd name="connsiteX106" fmla="*/ 20382 w 607639"/>
              <a:gd name="connsiteY106" fmla="*/ 319665 h 498827"/>
              <a:gd name="connsiteX107" fmla="*/ 145168 w 607639"/>
              <a:gd name="connsiteY107" fmla="*/ 319665 h 498827"/>
              <a:gd name="connsiteX108" fmla="*/ 145168 w 607639"/>
              <a:gd name="connsiteY108" fmla="*/ 67897 h 498827"/>
              <a:gd name="connsiteX109" fmla="*/ 247791 w 607639"/>
              <a:gd name="connsiteY109" fmla="*/ 20351 h 498827"/>
              <a:gd name="connsiteX110" fmla="*/ 247791 w 607639"/>
              <a:gd name="connsiteY110" fmla="*/ 50567 h 498827"/>
              <a:gd name="connsiteX111" fmla="*/ 359848 w 607639"/>
              <a:gd name="connsiteY111" fmla="*/ 50567 h 498827"/>
              <a:gd name="connsiteX112" fmla="*/ 359848 w 607639"/>
              <a:gd name="connsiteY112" fmla="*/ 20351 h 498827"/>
              <a:gd name="connsiteX113" fmla="*/ 237555 w 607639"/>
              <a:gd name="connsiteY113" fmla="*/ 0 h 498827"/>
              <a:gd name="connsiteX114" fmla="*/ 369995 w 607639"/>
              <a:gd name="connsiteY114" fmla="*/ 0 h 498827"/>
              <a:gd name="connsiteX115" fmla="*/ 380231 w 607639"/>
              <a:gd name="connsiteY115" fmla="*/ 10131 h 498827"/>
              <a:gd name="connsiteX116" fmla="*/ 380231 w 607639"/>
              <a:gd name="connsiteY116" fmla="*/ 51100 h 498827"/>
              <a:gd name="connsiteX117" fmla="*/ 422241 w 607639"/>
              <a:gd name="connsiteY117" fmla="*/ 99090 h 498827"/>
              <a:gd name="connsiteX118" fmla="*/ 422241 w 607639"/>
              <a:gd name="connsiteY118" fmla="*/ 112420 h 498827"/>
              <a:gd name="connsiteX119" fmla="*/ 412005 w 607639"/>
              <a:gd name="connsiteY119" fmla="*/ 122640 h 498827"/>
              <a:gd name="connsiteX120" fmla="*/ 401770 w 607639"/>
              <a:gd name="connsiteY120" fmla="*/ 112420 h 498827"/>
              <a:gd name="connsiteX121" fmla="*/ 401770 w 607639"/>
              <a:gd name="connsiteY121" fmla="*/ 99090 h 498827"/>
              <a:gd name="connsiteX122" fmla="*/ 373555 w 607639"/>
              <a:gd name="connsiteY122" fmla="*/ 71007 h 498827"/>
              <a:gd name="connsiteX123" fmla="*/ 233995 w 607639"/>
              <a:gd name="connsiteY123" fmla="*/ 71007 h 498827"/>
              <a:gd name="connsiteX124" fmla="*/ 205869 w 607639"/>
              <a:gd name="connsiteY124" fmla="*/ 99090 h 498827"/>
              <a:gd name="connsiteX125" fmla="*/ 205869 w 607639"/>
              <a:gd name="connsiteY125" fmla="*/ 288383 h 498827"/>
              <a:gd name="connsiteX126" fmla="*/ 233995 w 607639"/>
              <a:gd name="connsiteY126" fmla="*/ 316555 h 498827"/>
              <a:gd name="connsiteX127" fmla="*/ 373555 w 607639"/>
              <a:gd name="connsiteY127" fmla="*/ 316555 h 498827"/>
              <a:gd name="connsiteX128" fmla="*/ 401770 w 607639"/>
              <a:gd name="connsiteY128" fmla="*/ 288383 h 498827"/>
              <a:gd name="connsiteX129" fmla="*/ 401770 w 607639"/>
              <a:gd name="connsiteY129" fmla="*/ 146458 h 498827"/>
              <a:gd name="connsiteX130" fmla="*/ 412005 w 607639"/>
              <a:gd name="connsiteY130" fmla="*/ 136238 h 498827"/>
              <a:gd name="connsiteX131" fmla="*/ 422241 w 607639"/>
              <a:gd name="connsiteY131" fmla="*/ 146458 h 498827"/>
              <a:gd name="connsiteX132" fmla="*/ 422241 w 607639"/>
              <a:gd name="connsiteY132" fmla="*/ 183605 h 498827"/>
              <a:gd name="connsiteX133" fmla="*/ 442000 w 607639"/>
              <a:gd name="connsiteY133" fmla="*/ 183605 h 498827"/>
              <a:gd name="connsiteX134" fmla="*/ 442000 w 607639"/>
              <a:gd name="connsiteY134" fmla="*/ 57677 h 498827"/>
              <a:gd name="connsiteX135" fmla="*/ 452236 w 607639"/>
              <a:gd name="connsiteY135" fmla="*/ 47456 h 498827"/>
              <a:gd name="connsiteX136" fmla="*/ 597403 w 607639"/>
              <a:gd name="connsiteY136" fmla="*/ 47456 h 498827"/>
              <a:gd name="connsiteX137" fmla="*/ 607639 w 607639"/>
              <a:gd name="connsiteY137" fmla="*/ 57677 h 498827"/>
              <a:gd name="connsiteX138" fmla="*/ 607639 w 607639"/>
              <a:gd name="connsiteY138" fmla="*/ 329885 h 498827"/>
              <a:gd name="connsiteX139" fmla="*/ 597403 w 607639"/>
              <a:gd name="connsiteY139" fmla="*/ 340016 h 498827"/>
              <a:gd name="connsiteX140" fmla="*/ 584320 w 607639"/>
              <a:gd name="connsiteY140" fmla="*/ 340016 h 498827"/>
              <a:gd name="connsiteX141" fmla="*/ 574084 w 607639"/>
              <a:gd name="connsiteY141" fmla="*/ 329885 h 498827"/>
              <a:gd name="connsiteX142" fmla="*/ 584320 w 607639"/>
              <a:gd name="connsiteY142" fmla="*/ 319665 h 498827"/>
              <a:gd name="connsiteX143" fmla="*/ 587168 w 607639"/>
              <a:gd name="connsiteY143" fmla="*/ 319665 h 498827"/>
              <a:gd name="connsiteX144" fmla="*/ 587168 w 607639"/>
              <a:gd name="connsiteY144" fmla="*/ 67897 h 498827"/>
              <a:gd name="connsiteX145" fmla="*/ 462382 w 607639"/>
              <a:gd name="connsiteY145" fmla="*/ 67897 h 498827"/>
              <a:gd name="connsiteX146" fmla="*/ 462382 w 607639"/>
              <a:gd name="connsiteY146" fmla="*/ 319665 h 498827"/>
              <a:gd name="connsiteX147" fmla="*/ 550231 w 607639"/>
              <a:gd name="connsiteY147" fmla="*/ 319665 h 498827"/>
              <a:gd name="connsiteX148" fmla="*/ 560466 w 607639"/>
              <a:gd name="connsiteY148" fmla="*/ 329885 h 498827"/>
              <a:gd name="connsiteX149" fmla="*/ 550231 w 607639"/>
              <a:gd name="connsiteY149" fmla="*/ 340016 h 498827"/>
              <a:gd name="connsiteX150" fmla="*/ 452236 w 607639"/>
              <a:gd name="connsiteY150" fmla="*/ 340016 h 498827"/>
              <a:gd name="connsiteX151" fmla="*/ 442000 w 607639"/>
              <a:gd name="connsiteY151" fmla="*/ 329885 h 498827"/>
              <a:gd name="connsiteX152" fmla="*/ 442000 w 607639"/>
              <a:gd name="connsiteY152" fmla="*/ 203957 h 498827"/>
              <a:gd name="connsiteX153" fmla="*/ 422241 w 607639"/>
              <a:gd name="connsiteY153" fmla="*/ 203957 h 498827"/>
              <a:gd name="connsiteX154" fmla="*/ 422241 w 607639"/>
              <a:gd name="connsiteY154" fmla="*/ 288383 h 498827"/>
              <a:gd name="connsiteX155" fmla="*/ 373555 w 607639"/>
              <a:gd name="connsiteY155" fmla="*/ 336995 h 498827"/>
              <a:gd name="connsiteX156" fmla="*/ 373288 w 607639"/>
              <a:gd name="connsiteY156" fmla="*/ 336995 h 498827"/>
              <a:gd name="connsiteX157" fmla="*/ 432566 w 607639"/>
              <a:gd name="connsiteY157" fmla="*/ 445150 h 498827"/>
              <a:gd name="connsiteX158" fmla="*/ 422330 w 607639"/>
              <a:gd name="connsiteY158" fmla="*/ 455281 h 498827"/>
              <a:gd name="connsiteX159" fmla="*/ 272089 w 607639"/>
              <a:gd name="connsiteY159" fmla="*/ 455281 h 498827"/>
              <a:gd name="connsiteX160" fmla="*/ 303775 w 607639"/>
              <a:gd name="connsiteY160" fmla="*/ 478476 h 498827"/>
              <a:gd name="connsiteX161" fmla="*/ 327361 w 607639"/>
              <a:gd name="connsiteY161" fmla="*/ 468700 h 498827"/>
              <a:gd name="connsiteX162" fmla="*/ 341869 w 607639"/>
              <a:gd name="connsiteY162" fmla="*/ 468700 h 498827"/>
              <a:gd name="connsiteX163" fmla="*/ 341869 w 607639"/>
              <a:gd name="connsiteY163" fmla="*/ 483097 h 498827"/>
              <a:gd name="connsiteX164" fmla="*/ 303775 w 607639"/>
              <a:gd name="connsiteY164" fmla="*/ 498827 h 498827"/>
              <a:gd name="connsiteX165" fmla="*/ 250995 w 607639"/>
              <a:gd name="connsiteY165" fmla="*/ 455281 h 498827"/>
              <a:gd name="connsiteX166" fmla="*/ 185220 w 607639"/>
              <a:gd name="connsiteY166" fmla="*/ 455281 h 498827"/>
              <a:gd name="connsiteX167" fmla="*/ 175073 w 607639"/>
              <a:gd name="connsiteY167" fmla="*/ 445150 h 498827"/>
              <a:gd name="connsiteX168" fmla="*/ 234262 w 607639"/>
              <a:gd name="connsiteY168" fmla="*/ 336995 h 498827"/>
              <a:gd name="connsiteX169" fmla="*/ 233995 w 607639"/>
              <a:gd name="connsiteY169" fmla="*/ 336995 h 498827"/>
              <a:gd name="connsiteX170" fmla="*/ 185398 w 607639"/>
              <a:gd name="connsiteY170" fmla="*/ 288383 h 498827"/>
              <a:gd name="connsiteX171" fmla="*/ 185398 w 607639"/>
              <a:gd name="connsiteY171" fmla="*/ 203957 h 498827"/>
              <a:gd name="connsiteX172" fmla="*/ 165639 w 607639"/>
              <a:gd name="connsiteY172" fmla="*/ 203957 h 498827"/>
              <a:gd name="connsiteX173" fmla="*/ 165639 w 607639"/>
              <a:gd name="connsiteY173" fmla="*/ 329885 h 498827"/>
              <a:gd name="connsiteX174" fmla="*/ 155403 w 607639"/>
              <a:gd name="connsiteY174" fmla="*/ 340016 h 498827"/>
              <a:gd name="connsiteX175" fmla="*/ 10236 w 607639"/>
              <a:gd name="connsiteY175" fmla="*/ 340016 h 498827"/>
              <a:gd name="connsiteX176" fmla="*/ 0 w 607639"/>
              <a:gd name="connsiteY176" fmla="*/ 329885 h 498827"/>
              <a:gd name="connsiteX177" fmla="*/ 0 w 607639"/>
              <a:gd name="connsiteY177" fmla="*/ 57677 h 498827"/>
              <a:gd name="connsiteX178" fmla="*/ 10236 w 607639"/>
              <a:gd name="connsiteY178" fmla="*/ 47456 h 498827"/>
              <a:gd name="connsiteX179" fmla="*/ 155403 w 607639"/>
              <a:gd name="connsiteY179" fmla="*/ 47456 h 498827"/>
              <a:gd name="connsiteX180" fmla="*/ 165639 w 607639"/>
              <a:gd name="connsiteY180" fmla="*/ 57677 h 498827"/>
              <a:gd name="connsiteX181" fmla="*/ 165639 w 607639"/>
              <a:gd name="connsiteY181" fmla="*/ 183605 h 498827"/>
              <a:gd name="connsiteX182" fmla="*/ 185398 w 607639"/>
              <a:gd name="connsiteY182" fmla="*/ 183605 h 498827"/>
              <a:gd name="connsiteX183" fmla="*/ 185398 w 607639"/>
              <a:gd name="connsiteY183" fmla="*/ 99090 h 498827"/>
              <a:gd name="connsiteX184" fmla="*/ 227319 w 607639"/>
              <a:gd name="connsiteY184" fmla="*/ 51100 h 498827"/>
              <a:gd name="connsiteX185" fmla="*/ 227319 w 607639"/>
              <a:gd name="connsiteY185" fmla="*/ 10131 h 498827"/>
              <a:gd name="connsiteX186" fmla="*/ 237555 w 607639"/>
              <a:gd name="connsiteY186" fmla="*/ 0 h 49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607639" h="498827">
                <a:moveTo>
                  <a:pt x="303775" y="336995"/>
                </a:moveTo>
                <a:cubicBezTo>
                  <a:pt x="247524" y="336995"/>
                  <a:pt x="201152" y="380008"/>
                  <a:pt x="195990" y="434930"/>
                </a:cubicBezTo>
                <a:lnTo>
                  <a:pt x="411649" y="434930"/>
                </a:lnTo>
                <a:cubicBezTo>
                  <a:pt x="406487" y="380008"/>
                  <a:pt x="360115" y="336995"/>
                  <a:pt x="303775" y="336995"/>
                </a:cubicBezTo>
                <a:close/>
                <a:moveTo>
                  <a:pt x="82764" y="245003"/>
                </a:moveTo>
                <a:cubicBezTo>
                  <a:pt x="88460" y="245003"/>
                  <a:pt x="93000" y="249532"/>
                  <a:pt x="93000" y="255216"/>
                </a:cubicBezTo>
                <a:lnTo>
                  <a:pt x="93000" y="259034"/>
                </a:lnTo>
                <a:lnTo>
                  <a:pt x="126378" y="259034"/>
                </a:lnTo>
                <a:cubicBezTo>
                  <a:pt x="131986" y="259034"/>
                  <a:pt x="136614" y="263563"/>
                  <a:pt x="136614" y="269158"/>
                </a:cubicBezTo>
                <a:cubicBezTo>
                  <a:pt x="136614" y="274842"/>
                  <a:pt x="131986" y="279371"/>
                  <a:pt x="126378" y="279371"/>
                </a:cubicBezTo>
                <a:lnTo>
                  <a:pt x="93000" y="279371"/>
                </a:lnTo>
                <a:lnTo>
                  <a:pt x="93000" y="297753"/>
                </a:lnTo>
                <a:cubicBezTo>
                  <a:pt x="93000" y="303348"/>
                  <a:pt x="88460" y="307877"/>
                  <a:pt x="82764" y="307877"/>
                </a:cubicBezTo>
                <a:cubicBezTo>
                  <a:pt x="77156" y="307877"/>
                  <a:pt x="72616" y="303348"/>
                  <a:pt x="72616" y="297753"/>
                </a:cubicBezTo>
                <a:lnTo>
                  <a:pt x="72616" y="279371"/>
                </a:lnTo>
                <a:lnTo>
                  <a:pt x="39238" y="279371"/>
                </a:lnTo>
                <a:cubicBezTo>
                  <a:pt x="33630" y="279371"/>
                  <a:pt x="29002" y="274842"/>
                  <a:pt x="29002" y="269158"/>
                </a:cubicBezTo>
                <a:cubicBezTo>
                  <a:pt x="29002" y="263563"/>
                  <a:pt x="33630" y="259034"/>
                  <a:pt x="39238" y="259034"/>
                </a:cubicBezTo>
                <a:lnTo>
                  <a:pt x="72616" y="259034"/>
                </a:lnTo>
                <a:lnTo>
                  <a:pt x="72616" y="255216"/>
                </a:lnTo>
                <a:cubicBezTo>
                  <a:pt x="72616" y="249532"/>
                  <a:pt x="77156" y="245003"/>
                  <a:pt x="82764" y="245003"/>
                </a:cubicBezTo>
                <a:close/>
                <a:moveTo>
                  <a:pt x="303776" y="223737"/>
                </a:moveTo>
                <a:cubicBezTo>
                  <a:pt x="290692" y="223737"/>
                  <a:pt x="280011" y="234401"/>
                  <a:pt x="280011" y="247552"/>
                </a:cubicBezTo>
                <a:cubicBezTo>
                  <a:pt x="280011" y="260615"/>
                  <a:pt x="290692" y="271279"/>
                  <a:pt x="303776" y="271279"/>
                </a:cubicBezTo>
                <a:cubicBezTo>
                  <a:pt x="316948" y="271279"/>
                  <a:pt x="327629" y="260615"/>
                  <a:pt x="327629" y="247552"/>
                </a:cubicBezTo>
                <a:cubicBezTo>
                  <a:pt x="327629" y="234401"/>
                  <a:pt x="316948" y="223737"/>
                  <a:pt x="303776" y="223737"/>
                </a:cubicBezTo>
                <a:close/>
                <a:moveTo>
                  <a:pt x="303776" y="203299"/>
                </a:moveTo>
                <a:cubicBezTo>
                  <a:pt x="328163" y="203299"/>
                  <a:pt x="348100" y="223204"/>
                  <a:pt x="348100" y="247552"/>
                </a:cubicBezTo>
                <a:cubicBezTo>
                  <a:pt x="348100" y="271901"/>
                  <a:pt x="328163" y="291717"/>
                  <a:pt x="303776" y="291717"/>
                </a:cubicBezTo>
                <a:cubicBezTo>
                  <a:pt x="279388" y="291717"/>
                  <a:pt x="259540" y="271901"/>
                  <a:pt x="259540" y="247552"/>
                </a:cubicBezTo>
                <a:cubicBezTo>
                  <a:pt x="259540" y="223204"/>
                  <a:pt x="279388" y="203299"/>
                  <a:pt x="303776" y="203299"/>
                </a:cubicBezTo>
                <a:close/>
                <a:moveTo>
                  <a:pt x="303776" y="116111"/>
                </a:moveTo>
                <a:cubicBezTo>
                  <a:pt x="290692" y="116111"/>
                  <a:pt x="280011" y="126865"/>
                  <a:pt x="280011" y="139931"/>
                </a:cubicBezTo>
                <a:cubicBezTo>
                  <a:pt x="280011" y="153085"/>
                  <a:pt x="290692" y="163751"/>
                  <a:pt x="303776" y="163751"/>
                </a:cubicBezTo>
                <a:cubicBezTo>
                  <a:pt x="316948" y="163751"/>
                  <a:pt x="327629" y="153085"/>
                  <a:pt x="327629" y="139931"/>
                </a:cubicBezTo>
                <a:cubicBezTo>
                  <a:pt x="327629" y="126865"/>
                  <a:pt x="316948" y="116111"/>
                  <a:pt x="303776" y="116111"/>
                </a:cubicBezTo>
                <a:close/>
                <a:moveTo>
                  <a:pt x="303776" y="95757"/>
                </a:moveTo>
                <a:cubicBezTo>
                  <a:pt x="328163" y="95757"/>
                  <a:pt x="348100" y="115577"/>
                  <a:pt x="348100" y="139931"/>
                </a:cubicBezTo>
                <a:cubicBezTo>
                  <a:pt x="348100" y="164284"/>
                  <a:pt x="328163" y="184105"/>
                  <a:pt x="303776" y="184105"/>
                </a:cubicBezTo>
                <a:cubicBezTo>
                  <a:pt x="279388" y="184105"/>
                  <a:pt x="259540" y="164284"/>
                  <a:pt x="259540" y="139931"/>
                </a:cubicBezTo>
                <a:cubicBezTo>
                  <a:pt x="259540" y="115577"/>
                  <a:pt x="279388" y="95757"/>
                  <a:pt x="303776" y="95757"/>
                </a:cubicBezTo>
                <a:close/>
                <a:moveTo>
                  <a:pt x="524760" y="79527"/>
                </a:moveTo>
                <a:cubicBezTo>
                  <a:pt x="530453" y="79527"/>
                  <a:pt x="534991" y="84147"/>
                  <a:pt x="534991" y="89745"/>
                </a:cubicBezTo>
                <a:lnTo>
                  <a:pt x="534991" y="108137"/>
                </a:lnTo>
                <a:lnTo>
                  <a:pt x="568353" y="108137"/>
                </a:lnTo>
                <a:cubicBezTo>
                  <a:pt x="573958" y="108137"/>
                  <a:pt x="578495" y="112669"/>
                  <a:pt x="578495" y="118266"/>
                </a:cubicBezTo>
                <a:cubicBezTo>
                  <a:pt x="578495" y="123953"/>
                  <a:pt x="573958" y="128484"/>
                  <a:pt x="568353" y="128484"/>
                </a:cubicBezTo>
                <a:lnTo>
                  <a:pt x="534991" y="128484"/>
                </a:lnTo>
                <a:lnTo>
                  <a:pt x="534991" y="183573"/>
                </a:lnTo>
                <a:lnTo>
                  <a:pt x="568353" y="183573"/>
                </a:lnTo>
                <a:cubicBezTo>
                  <a:pt x="573958" y="183573"/>
                  <a:pt x="578495" y="188104"/>
                  <a:pt x="578495" y="193702"/>
                </a:cubicBezTo>
                <a:cubicBezTo>
                  <a:pt x="578495" y="199388"/>
                  <a:pt x="573958" y="203920"/>
                  <a:pt x="568353" y="203920"/>
                </a:cubicBezTo>
                <a:lnTo>
                  <a:pt x="534991" y="203920"/>
                </a:lnTo>
                <a:lnTo>
                  <a:pt x="534991" y="259008"/>
                </a:lnTo>
                <a:lnTo>
                  <a:pt x="568353" y="259008"/>
                </a:lnTo>
                <a:cubicBezTo>
                  <a:pt x="573958" y="259008"/>
                  <a:pt x="578495" y="263540"/>
                  <a:pt x="578495" y="269138"/>
                </a:cubicBezTo>
                <a:cubicBezTo>
                  <a:pt x="578495" y="274824"/>
                  <a:pt x="573958" y="279356"/>
                  <a:pt x="568353" y="279356"/>
                </a:cubicBezTo>
                <a:lnTo>
                  <a:pt x="534991" y="279356"/>
                </a:lnTo>
                <a:lnTo>
                  <a:pt x="534991" y="297748"/>
                </a:lnTo>
                <a:cubicBezTo>
                  <a:pt x="534991" y="303346"/>
                  <a:pt x="530453" y="307877"/>
                  <a:pt x="524760" y="307877"/>
                </a:cubicBezTo>
                <a:cubicBezTo>
                  <a:pt x="519155" y="307877"/>
                  <a:pt x="514617" y="303346"/>
                  <a:pt x="514617" y="297748"/>
                </a:cubicBezTo>
                <a:lnTo>
                  <a:pt x="514617" y="279356"/>
                </a:lnTo>
                <a:lnTo>
                  <a:pt x="481255" y="279356"/>
                </a:lnTo>
                <a:cubicBezTo>
                  <a:pt x="475561" y="279356"/>
                  <a:pt x="471024" y="274824"/>
                  <a:pt x="471024" y="269138"/>
                </a:cubicBezTo>
                <a:cubicBezTo>
                  <a:pt x="471024" y="263540"/>
                  <a:pt x="475561" y="259008"/>
                  <a:pt x="481255" y="259008"/>
                </a:cubicBezTo>
                <a:lnTo>
                  <a:pt x="514617" y="259008"/>
                </a:lnTo>
                <a:lnTo>
                  <a:pt x="514617" y="203920"/>
                </a:lnTo>
                <a:lnTo>
                  <a:pt x="481255" y="203920"/>
                </a:lnTo>
                <a:cubicBezTo>
                  <a:pt x="475561" y="203920"/>
                  <a:pt x="471024" y="199388"/>
                  <a:pt x="471024" y="193702"/>
                </a:cubicBezTo>
                <a:cubicBezTo>
                  <a:pt x="471024" y="188104"/>
                  <a:pt x="475561" y="183573"/>
                  <a:pt x="481255" y="183573"/>
                </a:cubicBezTo>
                <a:lnTo>
                  <a:pt x="514617" y="183573"/>
                </a:lnTo>
                <a:lnTo>
                  <a:pt x="514617" y="128484"/>
                </a:lnTo>
                <a:lnTo>
                  <a:pt x="481255" y="128484"/>
                </a:lnTo>
                <a:cubicBezTo>
                  <a:pt x="475561" y="128484"/>
                  <a:pt x="471024" y="123953"/>
                  <a:pt x="471024" y="118266"/>
                </a:cubicBezTo>
                <a:cubicBezTo>
                  <a:pt x="471024" y="112669"/>
                  <a:pt x="475561" y="108137"/>
                  <a:pt x="481255" y="108137"/>
                </a:cubicBezTo>
                <a:lnTo>
                  <a:pt x="514617" y="108137"/>
                </a:lnTo>
                <a:lnTo>
                  <a:pt x="514617" y="89745"/>
                </a:lnTo>
                <a:cubicBezTo>
                  <a:pt x="514617" y="84147"/>
                  <a:pt x="519155" y="79527"/>
                  <a:pt x="524760" y="79527"/>
                </a:cubicBezTo>
                <a:close/>
                <a:moveTo>
                  <a:pt x="82764" y="79527"/>
                </a:moveTo>
                <a:cubicBezTo>
                  <a:pt x="88460" y="79527"/>
                  <a:pt x="93000" y="84148"/>
                  <a:pt x="93000" y="89746"/>
                </a:cubicBezTo>
                <a:lnTo>
                  <a:pt x="93000" y="108139"/>
                </a:lnTo>
                <a:lnTo>
                  <a:pt x="126378" y="108139"/>
                </a:lnTo>
                <a:cubicBezTo>
                  <a:pt x="131986" y="108139"/>
                  <a:pt x="136614" y="112671"/>
                  <a:pt x="136614" y="118269"/>
                </a:cubicBezTo>
                <a:cubicBezTo>
                  <a:pt x="136614" y="123956"/>
                  <a:pt x="131986" y="128487"/>
                  <a:pt x="126378" y="128487"/>
                </a:cubicBezTo>
                <a:lnTo>
                  <a:pt x="93000" y="128487"/>
                </a:lnTo>
                <a:lnTo>
                  <a:pt x="93000" y="183579"/>
                </a:lnTo>
                <a:lnTo>
                  <a:pt x="126378" y="183579"/>
                </a:lnTo>
                <a:cubicBezTo>
                  <a:pt x="131986" y="183579"/>
                  <a:pt x="136614" y="188110"/>
                  <a:pt x="136614" y="193708"/>
                </a:cubicBezTo>
                <a:cubicBezTo>
                  <a:pt x="136614" y="199395"/>
                  <a:pt x="131986" y="203927"/>
                  <a:pt x="126378" y="203927"/>
                </a:cubicBezTo>
                <a:lnTo>
                  <a:pt x="93000" y="203927"/>
                </a:lnTo>
                <a:lnTo>
                  <a:pt x="93000" y="221165"/>
                </a:lnTo>
                <a:cubicBezTo>
                  <a:pt x="93000" y="226852"/>
                  <a:pt x="88460" y="231384"/>
                  <a:pt x="82764" y="231384"/>
                </a:cubicBezTo>
                <a:cubicBezTo>
                  <a:pt x="77156" y="231384"/>
                  <a:pt x="72616" y="226852"/>
                  <a:pt x="72616" y="221165"/>
                </a:cubicBezTo>
                <a:lnTo>
                  <a:pt x="72616" y="203927"/>
                </a:lnTo>
                <a:lnTo>
                  <a:pt x="39238" y="203927"/>
                </a:lnTo>
                <a:cubicBezTo>
                  <a:pt x="33630" y="203927"/>
                  <a:pt x="29002" y="199395"/>
                  <a:pt x="29002" y="193708"/>
                </a:cubicBezTo>
                <a:cubicBezTo>
                  <a:pt x="29002" y="188110"/>
                  <a:pt x="33630" y="183579"/>
                  <a:pt x="39238" y="183579"/>
                </a:cubicBezTo>
                <a:lnTo>
                  <a:pt x="72616" y="183579"/>
                </a:lnTo>
                <a:lnTo>
                  <a:pt x="72616" y="128487"/>
                </a:lnTo>
                <a:lnTo>
                  <a:pt x="39238" y="128487"/>
                </a:lnTo>
                <a:cubicBezTo>
                  <a:pt x="33630" y="128487"/>
                  <a:pt x="29002" y="123956"/>
                  <a:pt x="29002" y="118269"/>
                </a:cubicBezTo>
                <a:cubicBezTo>
                  <a:pt x="29002" y="112671"/>
                  <a:pt x="33630" y="108139"/>
                  <a:pt x="39238" y="108139"/>
                </a:cubicBezTo>
                <a:lnTo>
                  <a:pt x="72616" y="108139"/>
                </a:lnTo>
                <a:lnTo>
                  <a:pt x="72616" y="89746"/>
                </a:lnTo>
                <a:cubicBezTo>
                  <a:pt x="72616" y="84148"/>
                  <a:pt x="77156" y="79527"/>
                  <a:pt x="82764" y="79527"/>
                </a:cubicBezTo>
                <a:close/>
                <a:moveTo>
                  <a:pt x="20382" y="67897"/>
                </a:moveTo>
                <a:lnTo>
                  <a:pt x="20382" y="319665"/>
                </a:lnTo>
                <a:lnTo>
                  <a:pt x="145168" y="319665"/>
                </a:lnTo>
                <a:lnTo>
                  <a:pt x="145168" y="67897"/>
                </a:lnTo>
                <a:close/>
                <a:moveTo>
                  <a:pt x="247791" y="20351"/>
                </a:moveTo>
                <a:lnTo>
                  <a:pt x="247791" y="50567"/>
                </a:lnTo>
                <a:lnTo>
                  <a:pt x="359848" y="50567"/>
                </a:lnTo>
                <a:lnTo>
                  <a:pt x="359848" y="20351"/>
                </a:lnTo>
                <a:close/>
                <a:moveTo>
                  <a:pt x="237555" y="0"/>
                </a:moveTo>
                <a:lnTo>
                  <a:pt x="369995" y="0"/>
                </a:lnTo>
                <a:cubicBezTo>
                  <a:pt x="375691" y="0"/>
                  <a:pt x="380231" y="4532"/>
                  <a:pt x="380231" y="10131"/>
                </a:cubicBezTo>
                <a:lnTo>
                  <a:pt x="380231" y="51100"/>
                </a:lnTo>
                <a:cubicBezTo>
                  <a:pt x="403906" y="54299"/>
                  <a:pt x="422241" y="74651"/>
                  <a:pt x="422241" y="99090"/>
                </a:cubicBezTo>
                <a:lnTo>
                  <a:pt x="422241" y="112420"/>
                </a:lnTo>
                <a:cubicBezTo>
                  <a:pt x="422241" y="118108"/>
                  <a:pt x="417613" y="122640"/>
                  <a:pt x="412005" y="122640"/>
                </a:cubicBezTo>
                <a:cubicBezTo>
                  <a:pt x="406309" y="122640"/>
                  <a:pt x="401770" y="118108"/>
                  <a:pt x="401770" y="112420"/>
                </a:cubicBezTo>
                <a:lnTo>
                  <a:pt x="401770" y="99090"/>
                </a:lnTo>
                <a:cubicBezTo>
                  <a:pt x="401770" y="83627"/>
                  <a:pt x="389131" y="71007"/>
                  <a:pt x="373555" y="71007"/>
                </a:cubicBezTo>
                <a:lnTo>
                  <a:pt x="233995" y="71007"/>
                </a:lnTo>
                <a:cubicBezTo>
                  <a:pt x="218508" y="71007"/>
                  <a:pt x="205869" y="83627"/>
                  <a:pt x="205869" y="99090"/>
                </a:cubicBezTo>
                <a:lnTo>
                  <a:pt x="205869" y="288383"/>
                </a:lnTo>
                <a:cubicBezTo>
                  <a:pt x="205869" y="303935"/>
                  <a:pt x="218508" y="316555"/>
                  <a:pt x="233995" y="316555"/>
                </a:cubicBezTo>
                <a:lnTo>
                  <a:pt x="373555" y="316555"/>
                </a:lnTo>
                <a:cubicBezTo>
                  <a:pt x="389131" y="316555"/>
                  <a:pt x="401770" y="303935"/>
                  <a:pt x="401770" y="288383"/>
                </a:cubicBezTo>
                <a:lnTo>
                  <a:pt x="401770" y="146458"/>
                </a:lnTo>
                <a:cubicBezTo>
                  <a:pt x="401770" y="140859"/>
                  <a:pt x="406309" y="136238"/>
                  <a:pt x="412005" y="136238"/>
                </a:cubicBezTo>
                <a:cubicBezTo>
                  <a:pt x="417613" y="136238"/>
                  <a:pt x="422241" y="140859"/>
                  <a:pt x="422241" y="146458"/>
                </a:cubicBezTo>
                <a:lnTo>
                  <a:pt x="422241" y="183605"/>
                </a:lnTo>
                <a:lnTo>
                  <a:pt x="442000" y="183605"/>
                </a:lnTo>
                <a:lnTo>
                  <a:pt x="442000" y="57677"/>
                </a:lnTo>
                <a:cubicBezTo>
                  <a:pt x="442000" y="52078"/>
                  <a:pt x="446539" y="47456"/>
                  <a:pt x="452236" y="47456"/>
                </a:cubicBezTo>
                <a:lnTo>
                  <a:pt x="597403" y="47456"/>
                </a:lnTo>
                <a:cubicBezTo>
                  <a:pt x="603011" y="47456"/>
                  <a:pt x="607639" y="52078"/>
                  <a:pt x="607639" y="57677"/>
                </a:cubicBezTo>
                <a:lnTo>
                  <a:pt x="607639" y="329885"/>
                </a:lnTo>
                <a:cubicBezTo>
                  <a:pt x="607639" y="335484"/>
                  <a:pt x="603011" y="340016"/>
                  <a:pt x="597403" y="340016"/>
                </a:cubicBezTo>
                <a:lnTo>
                  <a:pt x="584320" y="340016"/>
                </a:lnTo>
                <a:cubicBezTo>
                  <a:pt x="578623" y="340016"/>
                  <a:pt x="574084" y="335484"/>
                  <a:pt x="574084" y="329885"/>
                </a:cubicBezTo>
                <a:cubicBezTo>
                  <a:pt x="574084" y="324198"/>
                  <a:pt x="578623" y="319665"/>
                  <a:pt x="584320" y="319665"/>
                </a:cubicBezTo>
                <a:lnTo>
                  <a:pt x="587168" y="319665"/>
                </a:lnTo>
                <a:lnTo>
                  <a:pt x="587168" y="67897"/>
                </a:lnTo>
                <a:lnTo>
                  <a:pt x="462382" y="67897"/>
                </a:lnTo>
                <a:lnTo>
                  <a:pt x="462382" y="319665"/>
                </a:lnTo>
                <a:lnTo>
                  <a:pt x="550231" y="319665"/>
                </a:lnTo>
                <a:cubicBezTo>
                  <a:pt x="555927" y="319665"/>
                  <a:pt x="560466" y="324198"/>
                  <a:pt x="560466" y="329885"/>
                </a:cubicBezTo>
                <a:cubicBezTo>
                  <a:pt x="560466" y="335484"/>
                  <a:pt x="555927" y="340016"/>
                  <a:pt x="550231" y="340016"/>
                </a:cubicBezTo>
                <a:lnTo>
                  <a:pt x="452236" y="340016"/>
                </a:lnTo>
                <a:cubicBezTo>
                  <a:pt x="446539" y="340016"/>
                  <a:pt x="442000" y="335484"/>
                  <a:pt x="442000" y="329885"/>
                </a:cubicBezTo>
                <a:lnTo>
                  <a:pt x="442000" y="203957"/>
                </a:lnTo>
                <a:lnTo>
                  <a:pt x="422241" y="203957"/>
                </a:lnTo>
                <a:lnTo>
                  <a:pt x="422241" y="288383"/>
                </a:lnTo>
                <a:cubicBezTo>
                  <a:pt x="422241" y="315222"/>
                  <a:pt x="400435" y="336995"/>
                  <a:pt x="373555" y="336995"/>
                </a:cubicBezTo>
                <a:lnTo>
                  <a:pt x="373288" y="336995"/>
                </a:lnTo>
                <a:cubicBezTo>
                  <a:pt x="408890" y="359834"/>
                  <a:pt x="432566" y="399826"/>
                  <a:pt x="432566" y="445150"/>
                </a:cubicBezTo>
                <a:cubicBezTo>
                  <a:pt x="432566" y="450748"/>
                  <a:pt x="428026" y="455281"/>
                  <a:pt x="422330" y="455281"/>
                </a:cubicBezTo>
                <a:lnTo>
                  <a:pt x="272089" y="455281"/>
                </a:lnTo>
                <a:cubicBezTo>
                  <a:pt x="276361" y="468700"/>
                  <a:pt x="289000" y="478476"/>
                  <a:pt x="303775" y="478476"/>
                </a:cubicBezTo>
                <a:cubicBezTo>
                  <a:pt x="312676" y="478476"/>
                  <a:pt x="321131" y="475010"/>
                  <a:pt x="327361" y="468700"/>
                </a:cubicBezTo>
                <a:cubicBezTo>
                  <a:pt x="331367" y="464701"/>
                  <a:pt x="337864" y="464701"/>
                  <a:pt x="341869" y="468700"/>
                </a:cubicBezTo>
                <a:cubicBezTo>
                  <a:pt x="345786" y="472699"/>
                  <a:pt x="345786" y="479098"/>
                  <a:pt x="341869" y="483097"/>
                </a:cubicBezTo>
                <a:cubicBezTo>
                  <a:pt x="331634" y="493228"/>
                  <a:pt x="318194" y="498827"/>
                  <a:pt x="303775" y="498827"/>
                </a:cubicBezTo>
                <a:cubicBezTo>
                  <a:pt x="277607" y="498827"/>
                  <a:pt x="255801" y="480076"/>
                  <a:pt x="250995" y="455281"/>
                </a:cubicBezTo>
                <a:lnTo>
                  <a:pt x="185220" y="455281"/>
                </a:lnTo>
                <a:cubicBezTo>
                  <a:pt x="179613" y="455281"/>
                  <a:pt x="175073" y="450748"/>
                  <a:pt x="175073" y="445150"/>
                </a:cubicBezTo>
                <a:cubicBezTo>
                  <a:pt x="175073" y="399826"/>
                  <a:pt x="198660" y="359834"/>
                  <a:pt x="234262" y="336995"/>
                </a:cubicBezTo>
                <a:lnTo>
                  <a:pt x="233995" y="336995"/>
                </a:lnTo>
                <a:cubicBezTo>
                  <a:pt x="207204" y="336995"/>
                  <a:pt x="185398" y="315222"/>
                  <a:pt x="185398" y="288383"/>
                </a:cubicBezTo>
                <a:lnTo>
                  <a:pt x="185398" y="203957"/>
                </a:lnTo>
                <a:lnTo>
                  <a:pt x="165639" y="203957"/>
                </a:lnTo>
                <a:lnTo>
                  <a:pt x="165639" y="329885"/>
                </a:lnTo>
                <a:cubicBezTo>
                  <a:pt x="165639" y="335484"/>
                  <a:pt x="161011" y="340016"/>
                  <a:pt x="155403" y="340016"/>
                </a:cubicBezTo>
                <a:lnTo>
                  <a:pt x="10236" y="340016"/>
                </a:lnTo>
                <a:cubicBezTo>
                  <a:pt x="4539" y="340016"/>
                  <a:pt x="0" y="335484"/>
                  <a:pt x="0" y="329885"/>
                </a:cubicBezTo>
                <a:lnTo>
                  <a:pt x="0" y="57677"/>
                </a:lnTo>
                <a:cubicBezTo>
                  <a:pt x="0" y="52078"/>
                  <a:pt x="4539" y="47456"/>
                  <a:pt x="10236" y="47456"/>
                </a:cubicBezTo>
                <a:lnTo>
                  <a:pt x="155403" y="47456"/>
                </a:lnTo>
                <a:cubicBezTo>
                  <a:pt x="161011" y="47456"/>
                  <a:pt x="165639" y="52078"/>
                  <a:pt x="165639" y="57677"/>
                </a:cubicBezTo>
                <a:lnTo>
                  <a:pt x="165639" y="183605"/>
                </a:lnTo>
                <a:lnTo>
                  <a:pt x="185398" y="183605"/>
                </a:lnTo>
                <a:lnTo>
                  <a:pt x="185398" y="99090"/>
                </a:lnTo>
                <a:cubicBezTo>
                  <a:pt x="185398" y="74651"/>
                  <a:pt x="203733" y="54299"/>
                  <a:pt x="227319" y="51100"/>
                </a:cubicBezTo>
                <a:lnTo>
                  <a:pt x="227319" y="10131"/>
                </a:lnTo>
                <a:cubicBezTo>
                  <a:pt x="227319" y="4532"/>
                  <a:pt x="231948" y="0"/>
                  <a:pt x="237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3" name="satellite_21998"/>
          <p:cNvSpPr/>
          <p:nvPr/>
        </p:nvSpPr>
        <p:spPr>
          <a:xfrm>
            <a:off x="9531920" y="1486145"/>
            <a:ext cx="609685" cy="608661"/>
          </a:xfrm>
          <a:custGeom>
            <a:avLst/>
            <a:gdLst>
              <a:gd name="T0" fmla="*/ 193 w 861"/>
              <a:gd name="T1" fmla="*/ 669 h 861"/>
              <a:gd name="T2" fmla="*/ 457 w 861"/>
              <a:gd name="T3" fmla="*/ 666 h 861"/>
              <a:gd name="T4" fmla="*/ 467 w 861"/>
              <a:gd name="T5" fmla="*/ 681 h 861"/>
              <a:gd name="T6" fmla="*/ 180 w 861"/>
              <a:gd name="T7" fmla="*/ 394 h 861"/>
              <a:gd name="T8" fmla="*/ 196 w 861"/>
              <a:gd name="T9" fmla="*/ 404 h 861"/>
              <a:gd name="T10" fmla="*/ 509 w 861"/>
              <a:gd name="T11" fmla="*/ 722 h 861"/>
              <a:gd name="T12" fmla="*/ 139 w 861"/>
              <a:gd name="T13" fmla="*/ 353 h 861"/>
              <a:gd name="T14" fmla="*/ 130 w 861"/>
              <a:gd name="T15" fmla="*/ 338 h 861"/>
              <a:gd name="T16" fmla="*/ 127 w 861"/>
              <a:gd name="T17" fmla="*/ 735 h 861"/>
              <a:gd name="T18" fmla="*/ 524 w 861"/>
              <a:gd name="T19" fmla="*/ 732 h 861"/>
              <a:gd name="T20" fmla="*/ 509 w 861"/>
              <a:gd name="T21" fmla="*/ 722 h 861"/>
              <a:gd name="T22" fmla="*/ 244 w 861"/>
              <a:gd name="T23" fmla="*/ 452 h 861"/>
              <a:gd name="T24" fmla="*/ 241 w 861"/>
              <a:gd name="T25" fmla="*/ 620 h 861"/>
              <a:gd name="T26" fmla="*/ 409 w 861"/>
              <a:gd name="T27" fmla="*/ 617 h 861"/>
              <a:gd name="T28" fmla="*/ 394 w 861"/>
              <a:gd name="T29" fmla="*/ 608 h 861"/>
              <a:gd name="T30" fmla="*/ 254 w 861"/>
              <a:gd name="T31" fmla="*/ 467 h 861"/>
              <a:gd name="T32" fmla="*/ 562 w 861"/>
              <a:gd name="T33" fmla="*/ 447 h 861"/>
              <a:gd name="T34" fmla="*/ 499 w 861"/>
              <a:gd name="T35" fmla="*/ 472 h 861"/>
              <a:gd name="T36" fmla="*/ 601 w 861"/>
              <a:gd name="T37" fmla="*/ 332 h 861"/>
              <a:gd name="T38" fmla="*/ 495 w 861"/>
              <a:gd name="T39" fmla="*/ 257 h 861"/>
              <a:gd name="T40" fmla="*/ 370 w 861"/>
              <a:gd name="T41" fmla="*/ 344 h 861"/>
              <a:gd name="T42" fmla="*/ 116 w 861"/>
              <a:gd name="T43" fmla="*/ 0 h 861"/>
              <a:gd name="T44" fmla="*/ 299 w 861"/>
              <a:gd name="T45" fmla="*/ 415 h 861"/>
              <a:gd name="T46" fmla="*/ 363 w 861"/>
              <a:gd name="T47" fmla="*/ 389 h 861"/>
              <a:gd name="T48" fmla="*/ 334 w 861"/>
              <a:gd name="T49" fmla="*/ 455 h 861"/>
              <a:gd name="T50" fmla="*/ 315 w 861"/>
              <a:gd name="T51" fmla="*/ 523 h 861"/>
              <a:gd name="T52" fmla="*/ 293 w 861"/>
              <a:gd name="T53" fmla="*/ 507 h 861"/>
              <a:gd name="T54" fmla="*/ 355 w 861"/>
              <a:gd name="T55" fmla="*/ 569 h 861"/>
              <a:gd name="T56" fmla="*/ 338 w 861"/>
              <a:gd name="T57" fmla="*/ 546 h 861"/>
              <a:gd name="T58" fmla="*/ 406 w 861"/>
              <a:gd name="T59" fmla="*/ 528 h 861"/>
              <a:gd name="T60" fmla="*/ 472 w 861"/>
              <a:gd name="T61" fmla="*/ 499 h 861"/>
              <a:gd name="T62" fmla="*/ 447 w 861"/>
              <a:gd name="T63" fmla="*/ 562 h 861"/>
              <a:gd name="T64" fmla="*/ 861 w 861"/>
              <a:gd name="T65" fmla="*/ 746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1" h="861">
                <a:moveTo>
                  <a:pt x="193" y="406"/>
                </a:moveTo>
                <a:cubicBezTo>
                  <a:pt x="120" y="479"/>
                  <a:pt x="120" y="596"/>
                  <a:pt x="193" y="669"/>
                </a:cubicBezTo>
                <a:cubicBezTo>
                  <a:pt x="265" y="741"/>
                  <a:pt x="383" y="741"/>
                  <a:pt x="455" y="669"/>
                </a:cubicBezTo>
                <a:cubicBezTo>
                  <a:pt x="456" y="668"/>
                  <a:pt x="457" y="667"/>
                  <a:pt x="457" y="666"/>
                </a:cubicBezTo>
                <a:lnTo>
                  <a:pt x="470" y="678"/>
                </a:lnTo>
                <a:cubicBezTo>
                  <a:pt x="469" y="679"/>
                  <a:pt x="468" y="680"/>
                  <a:pt x="467" y="681"/>
                </a:cubicBezTo>
                <a:cubicBezTo>
                  <a:pt x="388" y="760"/>
                  <a:pt x="259" y="760"/>
                  <a:pt x="180" y="681"/>
                </a:cubicBezTo>
                <a:cubicBezTo>
                  <a:pt x="101" y="602"/>
                  <a:pt x="101" y="473"/>
                  <a:pt x="180" y="394"/>
                </a:cubicBezTo>
                <a:cubicBezTo>
                  <a:pt x="181" y="393"/>
                  <a:pt x="182" y="392"/>
                  <a:pt x="183" y="391"/>
                </a:cubicBezTo>
                <a:lnTo>
                  <a:pt x="196" y="404"/>
                </a:lnTo>
                <a:cubicBezTo>
                  <a:pt x="195" y="405"/>
                  <a:pt x="194" y="405"/>
                  <a:pt x="193" y="406"/>
                </a:cubicBezTo>
                <a:close/>
                <a:moveTo>
                  <a:pt x="509" y="722"/>
                </a:moveTo>
                <a:cubicBezTo>
                  <a:pt x="407" y="824"/>
                  <a:pt x="241" y="824"/>
                  <a:pt x="139" y="722"/>
                </a:cubicBezTo>
                <a:cubicBezTo>
                  <a:pt x="37" y="620"/>
                  <a:pt x="37" y="455"/>
                  <a:pt x="139" y="353"/>
                </a:cubicBezTo>
                <a:cubicBezTo>
                  <a:pt x="140" y="352"/>
                  <a:pt x="141" y="351"/>
                  <a:pt x="142" y="350"/>
                </a:cubicBezTo>
                <a:lnTo>
                  <a:pt x="130" y="338"/>
                </a:lnTo>
                <a:cubicBezTo>
                  <a:pt x="129" y="339"/>
                  <a:pt x="128" y="340"/>
                  <a:pt x="127" y="340"/>
                </a:cubicBezTo>
                <a:cubicBezTo>
                  <a:pt x="18" y="449"/>
                  <a:pt x="18" y="626"/>
                  <a:pt x="127" y="735"/>
                </a:cubicBezTo>
                <a:cubicBezTo>
                  <a:pt x="235" y="843"/>
                  <a:pt x="412" y="843"/>
                  <a:pt x="521" y="735"/>
                </a:cubicBezTo>
                <a:cubicBezTo>
                  <a:pt x="522" y="734"/>
                  <a:pt x="523" y="733"/>
                  <a:pt x="524" y="732"/>
                </a:cubicBezTo>
                <a:lnTo>
                  <a:pt x="511" y="719"/>
                </a:lnTo>
                <a:cubicBezTo>
                  <a:pt x="510" y="720"/>
                  <a:pt x="509" y="721"/>
                  <a:pt x="509" y="722"/>
                </a:cubicBezTo>
                <a:close/>
                <a:moveTo>
                  <a:pt x="257" y="465"/>
                </a:moveTo>
                <a:lnTo>
                  <a:pt x="244" y="452"/>
                </a:lnTo>
                <a:cubicBezTo>
                  <a:pt x="243" y="453"/>
                  <a:pt x="242" y="454"/>
                  <a:pt x="241" y="455"/>
                </a:cubicBezTo>
                <a:cubicBezTo>
                  <a:pt x="196" y="501"/>
                  <a:pt x="196" y="575"/>
                  <a:pt x="241" y="620"/>
                </a:cubicBezTo>
                <a:cubicBezTo>
                  <a:pt x="287" y="666"/>
                  <a:pt x="361" y="666"/>
                  <a:pt x="406" y="620"/>
                </a:cubicBezTo>
                <a:cubicBezTo>
                  <a:pt x="407" y="619"/>
                  <a:pt x="408" y="618"/>
                  <a:pt x="409" y="617"/>
                </a:cubicBezTo>
                <a:lnTo>
                  <a:pt x="397" y="605"/>
                </a:lnTo>
                <a:cubicBezTo>
                  <a:pt x="396" y="606"/>
                  <a:pt x="395" y="607"/>
                  <a:pt x="394" y="608"/>
                </a:cubicBezTo>
                <a:cubicBezTo>
                  <a:pt x="355" y="647"/>
                  <a:pt x="292" y="647"/>
                  <a:pt x="254" y="608"/>
                </a:cubicBezTo>
                <a:cubicBezTo>
                  <a:pt x="215" y="569"/>
                  <a:pt x="215" y="506"/>
                  <a:pt x="254" y="467"/>
                </a:cubicBezTo>
                <a:cubicBezTo>
                  <a:pt x="254" y="466"/>
                  <a:pt x="256" y="466"/>
                  <a:pt x="257" y="465"/>
                </a:cubicBezTo>
                <a:close/>
                <a:moveTo>
                  <a:pt x="562" y="447"/>
                </a:moveTo>
                <a:lnTo>
                  <a:pt x="518" y="491"/>
                </a:lnTo>
                <a:lnTo>
                  <a:pt x="499" y="472"/>
                </a:lnTo>
                <a:lnTo>
                  <a:pt x="605" y="366"/>
                </a:lnTo>
                <a:cubicBezTo>
                  <a:pt x="613" y="358"/>
                  <a:pt x="612" y="343"/>
                  <a:pt x="601" y="332"/>
                </a:cubicBezTo>
                <a:lnTo>
                  <a:pt x="529" y="260"/>
                </a:lnTo>
                <a:cubicBezTo>
                  <a:pt x="519" y="250"/>
                  <a:pt x="503" y="248"/>
                  <a:pt x="495" y="257"/>
                </a:cubicBezTo>
                <a:lnTo>
                  <a:pt x="389" y="363"/>
                </a:lnTo>
                <a:lnTo>
                  <a:pt x="370" y="344"/>
                </a:lnTo>
                <a:lnTo>
                  <a:pt x="415" y="299"/>
                </a:lnTo>
                <a:lnTo>
                  <a:pt x="116" y="0"/>
                </a:lnTo>
                <a:lnTo>
                  <a:pt x="0" y="115"/>
                </a:lnTo>
                <a:lnTo>
                  <a:pt x="299" y="415"/>
                </a:lnTo>
                <a:lnTo>
                  <a:pt x="344" y="370"/>
                </a:lnTo>
                <a:lnTo>
                  <a:pt x="363" y="389"/>
                </a:lnTo>
                <a:lnTo>
                  <a:pt x="330" y="421"/>
                </a:lnTo>
                <a:cubicBezTo>
                  <a:pt x="322" y="430"/>
                  <a:pt x="324" y="445"/>
                  <a:pt x="334" y="455"/>
                </a:cubicBezTo>
                <a:lnTo>
                  <a:pt x="359" y="480"/>
                </a:lnTo>
                <a:lnTo>
                  <a:pt x="315" y="523"/>
                </a:lnTo>
                <a:lnTo>
                  <a:pt x="296" y="504"/>
                </a:lnTo>
                <a:cubicBezTo>
                  <a:pt x="295" y="505"/>
                  <a:pt x="294" y="505"/>
                  <a:pt x="293" y="507"/>
                </a:cubicBezTo>
                <a:cubicBezTo>
                  <a:pt x="276" y="524"/>
                  <a:pt x="276" y="552"/>
                  <a:pt x="293" y="569"/>
                </a:cubicBezTo>
                <a:cubicBezTo>
                  <a:pt x="310" y="586"/>
                  <a:pt x="338" y="586"/>
                  <a:pt x="355" y="569"/>
                </a:cubicBezTo>
                <a:cubicBezTo>
                  <a:pt x="356" y="568"/>
                  <a:pt x="357" y="567"/>
                  <a:pt x="357" y="566"/>
                </a:cubicBezTo>
                <a:lnTo>
                  <a:pt x="338" y="546"/>
                </a:lnTo>
                <a:lnTo>
                  <a:pt x="382" y="503"/>
                </a:lnTo>
                <a:lnTo>
                  <a:pt x="406" y="528"/>
                </a:lnTo>
                <a:cubicBezTo>
                  <a:pt x="417" y="538"/>
                  <a:pt x="432" y="539"/>
                  <a:pt x="440" y="531"/>
                </a:cubicBezTo>
                <a:lnTo>
                  <a:pt x="472" y="499"/>
                </a:lnTo>
                <a:lnTo>
                  <a:pt x="491" y="518"/>
                </a:lnTo>
                <a:lnTo>
                  <a:pt x="447" y="562"/>
                </a:lnTo>
                <a:lnTo>
                  <a:pt x="746" y="861"/>
                </a:lnTo>
                <a:lnTo>
                  <a:pt x="861" y="746"/>
                </a:lnTo>
                <a:lnTo>
                  <a:pt x="562" y="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4" name="satellite_21998"/>
          <p:cNvSpPr/>
          <p:nvPr/>
        </p:nvSpPr>
        <p:spPr>
          <a:xfrm>
            <a:off x="8933322" y="2054223"/>
            <a:ext cx="609685" cy="608661"/>
          </a:xfrm>
          <a:custGeom>
            <a:avLst/>
            <a:gdLst>
              <a:gd name="T0" fmla="*/ 193 w 861"/>
              <a:gd name="T1" fmla="*/ 669 h 861"/>
              <a:gd name="T2" fmla="*/ 457 w 861"/>
              <a:gd name="T3" fmla="*/ 666 h 861"/>
              <a:gd name="T4" fmla="*/ 467 w 861"/>
              <a:gd name="T5" fmla="*/ 681 h 861"/>
              <a:gd name="T6" fmla="*/ 180 w 861"/>
              <a:gd name="T7" fmla="*/ 394 h 861"/>
              <a:gd name="T8" fmla="*/ 196 w 861"/>
              <a:gd name="T9" fmla="*/ 404 h 861"/>
              <a:gd name="T10" fmla="*/ 509 w 861"/>
              <a:gd name="T11" fmla="*/ 722 h 861"/>
              <a:gd name="T12" fmla="*/ 139 w 861"/>
              <a:gd name="T13" fmla="*/ 353 h 861"/>
              <a:gd name="T14" fmla="*/ 130 w 861"/>
              <a:gd name="T15" fmla="*/ 338 h 861"/>
              <a:gd name="T16" fmla="*/ 127 w 861"/>
              <a:gd name="T17" fmla="*/ 735 h 861"/>
              <a:gd name="T18" fmla="*/ 524 w 861"/>
              <a:gd name="T19" fmla="*/ 732 h 861"/>
              <a:gd name="T20" fmla="*/ 509 w 861"/>
              <a:gd name="T21" fmla="*/ 722 h 861"/>
              <a:gd name="T22" fmla="*/ 244 w 861"/>
              <a:gd name="T23" fmla="*/ 452 h 861"/>
              <a:gd name="T24" fmla="*/ 241 w 861"/>
              <a:gd name="T25" fmla="*/ 620 h 861"/>
              <a:gd name="T26" fmla="*/ 409 w 861"/>
              <a:gd name="T27" fmla="*/ 617 h 861"/>
              <a:gd name="T28" fmla="*/ 394 w 861"/>
              <a:gd name="T29" fmla="*/ 608 h 861"/>
              <a:gd name="T30" fmla="*/ 254 w 861"/>
              <a:gd name="T31" fmla="*/ 467 h 861"/>
              <a:gd name="T32" fmla="*/ 562 w 861"/>
              <a:gd name="T33" fmla="*/ 447 h 861"/>
              <a:gd name="T34" fmla="*/ 499 w 861"/>
              <a:gd name="T35" fmla="*/ 472 h 861"/>
              <a:gd name="T36" fmla="*/ 601 w 861"/>
              <a:gd name="T37" fmla="*/ 332 h 861"/>
              <a:gd name="T38" fmla="*/ 495 w 861"/>
              <a:gd name="T39" fmla="*/ 257 h 861"/>
              <a:gd name="T40" fmla="*/ 370 w 861"/>
              <a:gd name="T41" fmla="*/ 344 h 861"/>
              <a:gd name="T42" fmla="*/ 116 w 861"/>
              <a:gd name="T43" fmla="*/ 0 h 861"/>
              <a:gd name="T44" fmla="*/ 299 w 861"/>
              <a:gd name="T45" fmla="*/ 415 h 861"/>
              <a:gd name="T46" fmla="*/ 363 w 861"/>
              <a:gd name="T47" fmla="*/ 389 h 861"/>
              <a:gd name="T48" fmla="*/ 334 w 861"/>
              <a:gd name="T49" fmla="*/ 455 h 861"/>
              <a:gd name="T50" fmla="*/ 315 w 861"/>
              <a:gd name="T51" fmla="*/ 523 h 861"/>
              <a:gd name="T52" fmla="*/ 293 w 861"/>
              <a:gd name="T53" fmla="*/ 507 h 861"/>
              <a:gd name="T54" fmla="*/ 355 w 861"/>
              <a:gd name="T55" fmla="*/ 569 h 861"/>
              <a:gd name="T56" fmla="*/ 338 w 861"/>
              <a:gd name="T57" fmla="*/ 546 h 861"/>
              <a:gd name="T58" fmla="*/ 406 w 861"/>
              <a:gd name="T59" fmla="*/ 528 h 861"/>
              <a:gd name="T60" fmla="*/ 472 w 861"/>
              <a:gd name="T61" fmla="*/ 499 h 861"/>
              <a:gd name="T62" fmla="*/ 447 w 861"/>
              <a:gd name="T63" fmla="*/ 562 h 861"/>
              <a:gd name="T64" fmla="*/ 861 w 861"/>
              <a:gd name="T65" fmla="*/ 746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1" h="861">
                <a:moveTo>
                  <a:pt x="193" y="406"/>
                </a:moveTo>
                <a:cubicBezTo>
                  <a:pt x="120" y="479"/>
                  <a:pt x="120" y="596"/>
                  <a:pt x="193" y="669"/>
                </a:cubicBezTo>
                <a:cubicBezTo>
                  <a:pt x="265" y="741"/>
                  <a:pt x="383" y="741"/>
                  <a:pt x="455" y="669"/>
                </a:cubicBezTo>
                <a:cubicBezTo>
                  <a:pt x="456" y="668"/>
                  <a:pt x="457" y="667"/>
                  <a:pt x="457" y="666"/>
                </a:cubicBezTo>
                <a:lnTo>
                  <a:pt x="470" y="678"/>
                </a:lnTo>
                <a:cubicBezTo>
                  <a:pt x="469" y="679"/>
                  <a:pt x="468" y="680"/>
                  <a:pt x="467" y="681"/>
                </a:cubicBezTo>
                <a:cubicBezTo>
                  <a:pt x="388" y="760"/>
                  <a:pt x="259" y="760"/>
                  <a:pt x="180" y="681"/>
                </a:cubicBezTo>
                <a:cubicBezTo>
                  <a:pt x="101" y="602"/>
                  <a:pt x="101" y="473"/>
                  <a:pt x="180" y="394"/>
                </a:cubicBezTo>
                <a:cubicBezTo>
                  <a:pt x="181" y="393"/>
                  <a:pt x="182" y="392"/>
                  <a:pt x="183" y="391"/>
                </a:cubicBezTo>
                <a:lnTo>
                  <a:pt x="196" y="404"/>
                </a:lnTo>
                <a:cubicBezTo>
                  <a:pt x="195" y="405"/>
                  <a:pt x="194" y="405"/>
                  <a:pt x="193" y="406"/>
                </a:cubicBezTo>
                <a:close/>
                <a:moveTo>
                  <a:pt x="509" y="722"/>
                </a:moveTo>
                <a:cubicBezTo>
                  <a:pt x="407" y="824"/>
                  <a:pt x="241" y="824"/>
                  <a:pt x="139" y="722"/>
                </a:cubicBezTo>
                <a:cubicBezTo>
                  <a:pt x="37" y="620"/>
                  <a:pt x="37" y="455"/>
                  <a:pt x="139" y="353"/>
                </a:cubicBezTo>
                <a:cubicBezTo>
                  <a:pt x="140" y="352"/>
                  <a:pt x="141" y="351"/>
                  <a:pt x="142" y="350"/>
                </a:cubicBezTo>
                <a:lnTo>
                  <a:pt x="130" y="338"/>
                </a:lnTo>
                <a:cubicBezTo>
                  <a:pt x="129" y="339"/>
                  <a:pt x="128" y="340"/>
                  <a:pt x="127" y="340"/>
                </a:cubicBezTo>
                <a:cubicBezTo>
                  <a:pt x="18" y="449"/>
                  <a:pt x="18" y="626"/>
                  <a:pt x="127" y="735"/>
                </a:cubicBezTo>
                <a:cubicBezTo>
                  <a:pt x="235" y="843"/>
                  <a:pt x="412" y="843"/>
                  <a:pt x="521" y="735"/>
                </a:cubicBezTo>
                <a:cubicBezTo>
                  <a:pt x="522" y="734"/>
                  <a:pt x="523" y="733"/>
                  <a:pt x="524" y="732"/>
                </a:cubicBezTo>
                <a:lnTo>
                  <a:pt x="511" y="719"/>
                </a:lnTo>
                <a:cubicBezTo>
                  <a:pt x="510" y="720"/>
                  <a:pt x="509" y="721"/>
                  <a:pt x="509" y="722"/>
                </a:cubicBezTo>
                <a:close/>
                <a:moveTo>
                  <a:pt x="257" y="465"/>
                </a:moveTo>
                <a:lnTo>
                  <a:pt x="244" y="452"/>
                </a:lnTo>
                <a:cubicBezTo>
                  <a:pt x="243" y="453"/>
                  <a:pt x="242" y="454"/>
                  <a:pt x="241" y="455"/>
                </a:cubicBezTo>
                <a:cubicBezTo>
                  <a:pt x="196" y="501"/>
                  <a:pt x="196" y="575"/>
                  <a:pt x="241" y="620"/>
                </a:cubicBezTo>
                <a:cubicBezTo>
                  <a:pt x="287" y="666"/>
                  <a:pt x="361" y="666"/>
                  <a:pt x="406" y="620"/>
                </a:cubicBezTo>
                <a:cubicBezTo>
                  <a:pt x="407" y="619"/>
                  <a:pt x="408" y="618"/>
                  <a:pt x="409" y="617"/>
                </a:cubicBezTo>
                <a:lnTo>
                  <a:pt x="397" y="605"/>
                </a:lnTo>
                <a:cubicBezTo>
                  <a:pt x="396" y="606"/>
                  <a:pt x="395" y="607"/>
                  <a:pt x="394" y="608"/>
                </a:cubicBezTo>
                <a:cubicBezTo>
                  <a:pt x="355" y="647"/>
                  <a:pt x="292" y="647"/>
                  <a:pt x="254" y="608"/>
                </a:cubicBezTo>
                <a:cubicBezTo>
                  <a:pt x="215" y="569"/>
                  <a:pt x="215" y="506"/>
                  <a:pt x="254" y="467"/>
                </a:cubicBezTo>
                <a:cubicBezTo>
                  <a:pt x="254" y="466"/>
                  <a:pt x="256" y="466"/>
                  <a:pt x="257" y="465"/>
                </a:cubicBezTo>
                <a:close/>
                <a:moveTo>
                  <a:pt x="562" y="447"/>
                </a:moveTo>
                <a:lnTo>
                  <a:pt x="518" y="491"/>
                </a:lnTo>
                <a:lnTo>
                  <a:pt x="499" y="472"/>
                </a:lnTo>
                <a:lnTo>
                  <a:pt x="605" y="366"/>
                </a:lnTo>
                <a:cubicBezTo>
                  <a:pt x="613" y="358"/>
                  <a:pt x="612" y="343"/>
                  <a:pt x="601" y="332"/>
                </a:cubicBezTo>
                <a:lnTo>
                  <a:pt x="529" y="260"/>
                </a:lnTo>
                <a:cubicBezTo>
                  <a:pt x="519" y="250"/>
                  <a:pt x="503" y="248"/>
                  <a:pt x="495" y="257"/>
                </a:cubicBezTo>
                <a:lnTo>
                  <a:pt x="389" y="363"/>
                </a:lnTo>
                <a:lnTo>
                  <a:pt x="370" y="344"/>
                </a:lnTo>
                <a:lnTo>
                  <a:pt x="415" y="299"/>
                </a:lnTo>
                <a:lnTo>
                  <a:pt x="116" y="0"/>
                </a:lnTo>
                <a:lnTo>
                  <a:pt x="0" y="115"/>
                </a:lnTo>
                <a:lnTo>
                  <a:pt x="299" y="415"/>
                </a:lnTo>
                <a:lnTo>
                  <a:pt x="344" y="370"/>
                </a:lnTo>
                <a:lnTo>
                  <a:pt x="363" y="389"/>
                </a:lnTo>
                <a:lnTo>
                  <a:pt x="330" y="421"/>
                </a:lnTo>
                <a:cubicBezTo>
                  <a:pt x="322" y="430"/>
                  <a:pt x="324" y="445"/>
                  <a:pt x="334" y="455"/>
                </a:cubicBezTo>
                <a:lnTo>
                  <a:pt x="359" y="480"/>
                </a:lnTo>
                <a:lnTo>
                  <a:pt x="315" y="523"/>
                </a:lnTo>
                <a:lnTo>
                  <a:pt x="296" y="504"/>
                </a:lnTo>
                <a:cubicBezTo>
                  <a:pt x="295" y="505"/>
                  <a:pt x="294" y="505"/>
                  <a:pt x="293" y="507"/>
                </a:cubicBezTo>
                <a:cubicBezTo>
                  <a:pt x="276" y="524"/>
                  <a:pt x="276" y="552"/>
                  <a:pt x="293" y="569"/>
                </a:cubicBezTo>
                <a:cubicBezTo>
                  <a:pt x="310" y="586"/>
                  <a:pt x="338" y="586"/>
                  <a:pt x="355" y="569"/>
                </a:cubicBezTo>
                <a:cubicBezTo>
                  <a:pt x="356" y="568"/>
                  <a:pt x="357" y="567"/>
                  <a:pt x="357" y="566"/>
                </a:cubicBezTo>
                <a:lnTo>
                  <a:pt x="338" y="546"/>
                </a:lnTo>
                <a:lnTo>
                  <a:pt x="382" y="503"/>
                </a:lnTo>
                <a:lnTo>
                  <a:pt x="406" y="528"/>
                </a:lnTo>
                <a:cubicBezTo>
                  <a:pt x="417" y="538"/>
                  <a:pt x="432" y="539"/>
                  <a:pt x="440" y="531"/>
                </a:cubicBezTo>
                <a:lnTo>
                  <a:pt x="472" y="499"/>
                </a:lnTo>
                <a:lnTo>
                  <a:pt x="491" y="518"/>
                </a:lnTo>
                <a:lnTo>
                  <a:pt x="447" y="562"/>
                </a:lnTo>
                <a:lnTo>
                  <a:pt x="746" y="861"/>
                </a:lnTo>
                <a:lnTo>
                  <a:pt x="861" y="746"/>
                </a:lnTo>
                <a:lnTo>
                  <a:pt x="562" y="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5" name="satellite_21998"/>
          <p:cNvSpPr/>
          <p:nvPr/>
        </p:nvSpPr>
        <p:spPr>
          <a:xfrm>
            <a:off x="10645905" y="1953192"/>
            <a:ext cx="609685" cy="608661"/>
          </a:xfrm>
          <a:custGeom>
            <a:avLst/>
            <a:gdLst>
              <a:gd name="T0" fmla="*/ 193 w 861"/>
              <a:gd name="T1" fmla="*/ 669 h 861"/>
              <a:gd name="T2" fmla="*/ 457 w 861"/>
              <a:gd name="T3" fmla="*/ 666 h 861"/>
              <a:gd name="T4" fmla="*/ 467 w 861"/>
              <a:gd name="T5" fmla="*/ 681 h 861"/>
              <a:gd name="T6" fmla="*/ 180 w 861"/>
              <a:gd name="T7" fmla="*/ 394 h 861"/>
              <a:gd name="T8" fmla="*/ 196 w 861"/>
              <a:gd name="T9" fmla="*/ 404 h 861"/>
              <a:gd name="T10" fmla="*/ 509 w 861"/>
              <a:gd name="T11" fmla="*/ 722 h 861"/>
              <a:gd name="T12" fmla="*/ 139 w 861"/>
              <a:gd name="T13" fmla="*/ 353 h 861"/>
              <a:gd name="T14" fmla="*/ 130 w 861"/>
              <a:gd name="T15" fmla="*/ 338 h 861"/>
              <a:gd name="T16" fmla="*/ 127 w 861"/>
              <a:gd name="T17" fmla="*/ 735 h 861"/>
              <a:gd name="T18" fmla="*/ 524 w 861"/>
              <a:gd name="T19" fmla="*/ 732 h 861"/>
              <a:gd name="T20" fmla="*/ 509 w 861"/>
              <a:gd name="T21" fmla="*/ 722 h 861"/>
              <a:gd name="T22" fmla="*/ 244 w 861"/>
              <a:gd name="T23" fmla="*/ 452 h 861"/>
              <a:gd name="T24" fmla="*/ 241 w 861"/>
              <a:gd name="T25" fmla="*/ 620 h 861"/>
              <a:gd name="T26" fmla="*/ 409 w 861"/>
              <a:gd name="T27" fmla="*/ 617 h 861"/>
              <a:gd name="T28" fmla="*/ 394 w 861"/>
              <a:gd name="T29" fmla="*/ 608 h 861"/>
              <a:gd name="T30" fmla="*/ 254 w 861"/>
              <a:gd name="T31" fmla="*/ 467 h 861"/>
              <a:gd name="T32" fmla="*/ 562 w 861"/>
              <a:gd name="T33" fmla="*/ 447 h 861"/>
              <a:gd name="T34" fmla="*/ 499 w 861"/>
              <a:gd name="T35" fmla="*/ 472 h 861"/>
              <a:gd name="T36" fmla="*/ 601 w 861"/>
              <a:gd name="T37" fmla="*/ 332 h 861"/>
              <a:gd name="T38" fmla="*/ 495 w 861"/>
              <a:gd name="T39" fmla="*/ 257 h 861"/>
              <a:gd name="T40" fmla="*/ 370 w 861"/>
              <a:gd name="T41" fmla="*/ 344 h 861"/>
              <a:gd name="T42" fmla="*/ 116 w 861"/>
              <a:gd name="T43" fmla="*/ 0 h 861"/>
              <a:gd name="T44" fmla="*/ 299 w 861"/>
              <a:gd name="T45" fmla="*/ 415 h 861"/>
              <a:gd name="T46" fmla="*/ 363 w 861"/>
              <a:gd name="T47" fmla="*/ 389 h 861"/>
              <a:gd name="T48" fmla="*/ 334 w 861"/>
              <a:gd name="T49" fmla="*/ 455 h 861"/>
              <a:gd name="T50" fmla="*/ 315 w 861"/>
              <a:gd name="T51" fmla="*/ 523 h 861"/>
              <a:gd name="T52" fmla="*/ 293 w 861"/>
              <a:gd name="T53" fmla="*/ 507 h 861"/>
              <a:gd name="T54" fmla="*/ 355 w 861"/>
              <a:gd name="T55" fmla="*/ 569 h 861"/>
              <a:gd name="T56" fmla="*/ 338 w 861"/>
              <a:gd name="T57" fmla="*/ 546 h 861"/>
              <a:gd name="T58" fmla="*/ 406 w 861"/>
              <a:gd name="T59" fmla="*/ 528 h 861"/>
              <a:gd name="T60" fmla="*/ 472 w 861"/>
              <a:gd name="T61" fmla="*/ 499 h 861"/>
              <a:gd name="T62" fmla="*/ 447 w 861"/>
              <a:gd name="T63" fmla="*/ 562 h 861"/>
              <a:gd name="T64" fmla="*/ 861 w 861"/>
              <a:gd name="T65" fmla="*/ 746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1" h="861">
                <a:moveTo>
                  <a:pt x="193" y="406"/>
                </a:moveTo>
                <a:cubicBezTo>
                  <a:pt x="120" y="479"/>
                  <a:pt x="120" y="596"/>
                  <a:pt x="193" y="669"/>
                </a:cubicBezTo>
                <a:cubicBezTo>
                  <a:pt x="265" y="741"/>
                  <a:pt x="383" y="741"/>
                  <a:pt x="455" y="669"/>
                </a:cubicBezTo>
                <a:cubicBezTo>
                  <a:pt x="456" y="668"/>
                  <a:pt x="457" y="667"/>
                  <a:pt x="457" y="666"/>
                </a:cubicBezTo>
                <a:lnTo>
                  <a:pt x="470" y="678"/>
                </a:lnTo>
                <a:cubicBezTo>
                  <a:pt x="469" y="679"/>
                  <a:pt x="468" y="680"/>
                  <a:pt x="467" y="681"/>
                </a:cubicBezTo>
                <a:cubicBezTo>
                  <a:pt x="388" y="760"/>
                  <a:pt x="259" y="760"/>
                  <a:pt x="180" y="681"/>
                </a:cubicBezTo>
                <a:cubicBezTo>
                  <a:pt x="101" y="602"/>
                  <a:pt x="101" y="473"/>
                  <a:pt x="180" y="394"/>
                </a:cubicBezTo>
                <a:cubicBezTo>
                  <a:pt x="181" y="393"/>
                  <a:pt x="182" y="392"/>
                  <a:pt x="183" y="391"/>
                </a:cubicBezTo>
                <a:lnTo>
                  <a:pt x="196" y="404"/>
                </a:lnTo>
                <a:cubicBezTo>
                  <a:pt x="195" y="405"/>
                  <a:pt x="194" y="405"/>
                  <a:pt x="193" y="406"/>
                </a:cubicBezTo>
                <a:close/>
                <a:moveTo>
                  <a:pt x="509" y="722"/>
                </a:moveTo>
                <a:cubicBezTo>
                  <a:pt x="407" y="824"/>
                  <a:pt x="241" y="824"/>
                  <a:pt x="139" y="722"/>
                </a:cubicBezTo>
                <a:cubicBezTo>
                  <a:pt x="37" y="620"/>
                  <a:pt x="37" y="455"/>
                  <a:pt x="139" y="353"/>
                </a:cubicBezTo>
                <a:cubicBezTo>
                  <a:pt x="140" y="352"/>
                  <a:pt x="141" y="351"/>
                  <a:pt x="142" y="350"/>
                </a:cubicBezTo>
                <a:lnTo>
                  <a:pt x="130" y="338"/>
                </a:lnTo>
                <a:cubicBezTo>
                  <a:pt x="129" y="339"/>
                  <a:pt x="128" y="340"/>
                  <a:pt x="127" y="340"/>
                </a:cubicBezTo>
                <a:cubicBezTo>
                  <a:pt x="18" y="449"/>
                  <a:pt x="18" y="626"/>
                  <a:pt x="127" y="735"/>
                </a:cubicBezTo>
                <a:cubicBezTo>
                  <a:pt x="235" y="843"/>
                  <a:pt x="412" y="843"/>
                  <a:pt x="521" y="735"/>
                </a:cubicBezTo>
                <a:cubicBezTo>
                  <a:pt x="522" y="734"/>
                  <a:pt x="523" y="733"/>
                  <a:pt x="524" y="732"/>
                </a:cubicBezTo>
                <a:lnTo>
                  <a:pt x="511" y="719"/>
                </a:lnTo>
                <a:cubicBezTo>
                  <a:pt x="510" y="720"/>
                  <a:pt x="509" y="721"/>
                  <a:pt x="509" y="722"/>
                </a:cubicBezTo>
                <a:close/>
                <a:moveTo>
                  <a:pt x="257" y="465"/>
                </a:moveTo>
                <a:lnTo>
                  <a:pt x="244" y="452"/>
                </a:lnTo>
                <a:cubicBezTo>
                  <a:pt x="243" y="453"/>
                  <a:pt x="242" y="454"/>
                  <a:pt x="241" y="455"/>
                </a:cubicBezTo>
                <a:cubicBezTo>
                  <a:pt x="196" y="501"/>
                  <a:pt x="196" y="575"/>
                  <a:pt x="241" y="620"/>
                </a:cubicBezTo>
                <a:cubicBezTo>
                  <a:pt x="287" y="666"/>
                  <a:pt x="361" y="666"/>
                  <a:pt x="406" y="620"/>
                </a:cubicBezTo>
                <a:cubicBezTo>
                  <a:pt x="407" y="619"/>
                  <a:pt x="408" y="618"/>
                  <a:pt x="409" y="617"/>
                </a:cubicBezTo>
                <a:lnTo>
                  <a:pt x="397" y="605"/>
                </a:lnTo>
                <a:cubicBezTo>
                  <a:pt x="396" y="606"/>
                  <a:pt x="395" y="607"/>
                  <a:pt x="394" y="608"/>
                </a:cubicBezTo>
                <a:cubicBezTo>
                  <a:pt x="355" y="647"/>
                  <a:pt x="292" y="647"/>
                  <a:pt x="254" y="608"/>
                </a:cubicBezTo>
                <a:cubicBezTo>
                  <a:pt x="215" y="569"/>
                  <a:pt x="215" y="506"/>
                  <a:pt x="254" y="467"/>
                </a:cubicBezTo>
                <a:cubicBezTo>
                  <a:pt x="254" y="466"/>
                  <a:pt x="256" y="466"/>
                  <a:pt x="257" y="465"/>
                </a:cubicBezTo>
                <a:close/>
                <a:moveTo>
                  <a:pt x="562" y="447"/>
                </a:moveTo>
                <a:lnTo>
                  <a:pt x="518" y="491"/>
                </a:lnTo>
                <a:lnTo>
                  <a:pt x="499" y="472"/>
                </a:lnTo>
                <a:lnTo>
                  <a:pt x="605" y="366"/>
                </a:lnTo>
                <a:cubicBezTo>
                  <a:pt x="613" y="358"/>
                  <a:pt x="612" y="343"/>
                  <a:pt x="601" y="332"/>
                </a:cubicBezTo>
                <a:lnTo>
                  <a:pt x="529" y="260"/>
                </a:lnTo>
                <a:cubicBezTo>
                  <a:pt x="519" y="250"/>
                  <a:pt x="503" y="248"/>
                  <a:pt x="495" y="257"/>
                </a:cubicBezTo>
                <a:lnTo>
                  <a:pt x="389" y="363"/>
                </a:lnTo>
                <a:lnTo>
                  <a:pt x="370" y="344"/>
                </a:lnTo>
                <a:lnTo>
                  <a:pt x="415" y="299"/>
                </a:lnTo>
                <a:lnTo>
                  <a:pt x="116" y="0"/>
                </a:lnTo>
                <a:lnTo>
                  <a:pt x="0" y="115"/>
                </a:lnTo>
                <a:lnTo>
                  <a:pt x="299" y="415"/>
                </a:lnTo>
                <a:lnTo>
                  <a:pt x="344" y="370"/>
                </a:lnTo>
                <a:lnTo>
                  <a:pt x="363" y="389"/>
                </a:lnTo>
                <a:lnTo>
                  <a:pt x="330" y="421"/>
                </a:lnTo>
                <a:cubicBezTo>
                  <a:pt x="322" y="430"/>
                  <a:pt x="324" y="445"/>
                  <a:pt x="334" y="455"/>
                </a:cubicBezTo>
                <a:lnTo>
                  <a:pt x="359" y="480"/>
                </a:lnTo>
                <a:lnTo>
                  <a:pt x="315" y="523"/>
                </a:lnTo>
                <a:lnTo>
                  <a:pt x="296" y="504"/>
                </a:lnTo>
                <a:cubicBezTo>
                  <a:pt x="295" y="505"/>
                  <a:pt x="294" y="505"/>
                  <a:pt x="293" y="507"/>
                </a:cubicBezTo>
                <a:cubicBezTo>
                  <a:pt x="276" y="524"/>
                  <a:pt x="276" y="552"/>
                  <a:pt x="293" y="569"/>
                </a:cubicBezTo>
                <a:cubicBezTo>
                  <a:pt x="310" y="586"/>
                  <a:pt x="338" y="586"/>
                  <a:pt x="355" y="569"/>
                </a:cubicBezTo>
                <a:cubicBezTo>
                  <a:pt x="356" y="568"/>
                  <a:pt x="357" y="567"/>
                  <a:pt x="357" y="566"/>
                </a:cubicBezTo>
                <a:lnTo>
                  <a:pt x="338" y="546"/>
                </a:lnTo>
                <a:lnTo>
                  <a:pt x="382" y="503"/>
                </a:lnTo>
                <a:lnTo>
                  <a:pt x="406" y="528"/>
                </a:lnTo>
                <a:cubicBezTo>
                  <a:pt x="417" y="538"/>
                  <a:pt x="432" y="539"/>
                  <a:pt x="440" y="531"/>
                </a:cubicBezTo>
                <a:lnTo>
                  <a:pt x="472" y="499"/>
                </a:lnTo>
                <a:lnTo>
                  <a:pt x="491" y="518"/>
                </a:lnTo>
                <a:lnTo>
                  <a:pt x="447" y="562"/>
                </a:lnTo>
                <a:lnTo>
                  <a:pt x="746" y="861"/>
                </a:lnTo>
                <a:lnTo>
                  <a:pt x="861" y="746"/>
                </a:lnTo>
                <a:lnTo>
                  <a:pt x="562" y="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17747" y="1888190"/>
            <a:ext cx="224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感知层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917747" y="3339339"/>
            <a:ext cx="224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平台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层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6782348" y="4077129"/>
            <a:ext cx="848616" cy="1014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867868" y="4077129"/>
            <a:ext cx="2203769" cy="121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6907990" y="4077129"/>
            <a:ext cx="4042757" cy="140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6940230" y="5621071"/>
            <a:ext cx="1647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7874365" y="3986521"/>
            <a:ext cx="1055003" cy="99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9317188" y="3937522"/>
            <a:ext cx="304842" cy="934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0208606" y="3937523"/>
            <a:ext cx="586577" cy="961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7090381" y="4628956"/>
            <a:ext cx="6838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业务请求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872549" y="4279181"/>
            <a:ext cx="6838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管理监控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560186" y="4285470"/>
            <a:ext cx="6838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业务处理</a:t>
            </a: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7819337" y="2511404"/>
            <a:ext cx="274859" cy="55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8124179" y="2671473"/>
            <a:ext cx="846044" cy="433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9238164" y="2795614"/>
            <a:ext cx="11087" cy="35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0795183" y="2652863"/>
            <a:ext cx="46049" cy="40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9836762" y="2314188"/>
            <a:ext cx="748105" cy="786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9405464" y="2391843"/>
            <a:ext cx="347859" cy="713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699220" y="2511404"/>
            <a:ext cx="70209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通信解耦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978878" y="2527579"/>
            <a:ext cx="729459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计算解耦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41" name="等腰三角形 40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aphicFrame>
        <p:nvGraphicFramePr>
          <p:cNvPr id="3" name="图示 2"/>
          <p:cNvGraphicFramePr/>
          <p:nvPr/>
        </p:nvGraphicFramePr>
        <p:xfrm>
          <a:off x="371474" y="1749893"/>
          <a:ext cx="5096303" cy="4194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62355" y="323215"/>
            <a:ext cx="6795770" cy="73723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平台层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天基计算系统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核心能力建设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</p:nvPr>
        </p:nvGraphicFramePr>
        <p:xfrm>
          <a:off x="609600" y="1616710"/>
          <a:ext cx="5581015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823306282"/>
              </p:ext>
            </p:extLst>
          </p:nvPr>
        </p:nvGraphicFramePr>
        <p:xfrm>
          <a:off x="6727346" y="1991785"/>
          <a:ext cx="4931254" cy="3354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6" name="等腰三角形 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16430" y="6065520"/>
            <a:ext cx="2967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需要进行四大核心能力建设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09230" y="6065520"/>
            <a:ext cx="2743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需要解决的主要技术问题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59815" y="247650"/>
            <a:ext cx="5467985" cy="852170"/>
          </a:xfrm>
        </p:spPr>
        <p:txBody>
          <a:bodyPr/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平台层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天基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边缘平台层次模型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4294967295"/>
          </p:nvPr>
        </p:nvGraphicFramePr>
        <p:xfrm>
          <a:off x="518160" y="1480185"/>
          <a:ext cx="557276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982" y="1815492"/>
            <a:ext cx="5335285" cy="363358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7" name="等腰三角形 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11440" y="5809615"/>
            <a:ext cx="280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天基边缘平台层次架构图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56640" y="258445"/>
            <a:ext cx="3622040" cy="85217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平台层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可信接口问题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6015" y="1564005"/>
            <a:ext cx="4950460" cy="435102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组网方式复杂、动态拓扑环境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网络的开放性提高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安全性和方便性（效率）存在反比关系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数据接入机制设计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数据描述结构化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提升数据接入效率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可信接口设计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防仿冒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防篡改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防窃听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100" dirty="0">
                <a:latin typeface="微软雅黑" panose="020B0503020204020204" charset="-122"/>
                <a:ea typeface="微软雅黑" panose="020B0503020204020204" charset="-122"/>
              </a:rPr>
              <a:t>防阻塞</a:t>
            </a:r>
            <a:endParaRPr lang="en-US" altLang="zh-CN" sz="2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6" name="satellite-dish_243515"/>
          <p:cNvSpPr/>
          <p:nvPr/>
        </p:nvSpPr>
        <p:spPr>
          <a:xfrm>
            <a:off x="5482870" y="5305399"/>
            <a:ext cx="603443" cy="609685"/>
          </a:xfrm>
          <a:custGeom>
            <a:avLst/>
            <a:gdLst>
              <a:gd name="connsiteX0" fmla="*/ 471835 w 600511"/>
              <a:gd name="connsiteY0" fmla="*/ 549564 h 606722"/>
              <a:gd name="connsiteX1" fmla="*/ 500379 w 600511"/>
              <a:gd name="connsiteY1" fmla="*/ 578143 h 606722"/>
              <a:gd name="connsiteX2" fmla="*/ 471835 w 600511"/>
              <a:gd name="connsiteY2" fmla="*/ 606722 h 606722"/>
              <a:gd name="connsiteX3" fmla="*/ 443291 w 600511"/>
              <a:gd name="connsiteY3" fmla="*/ 578143 h 606722"/>
              <a:gd name="connsiteX4" fmla="*/ 471835 w 600511"/>
              <a:gd name="connsiteY4" fmla="*/ 549564 h 606722"/>
              <a:gd name="connsiteX5" fmla="*/ 128711 w 600511"/>
              <a:gd name="connsiteY5" fmla="*/ 549564 h 606722"/>
              <a:gd name="connsiteX6" fmla="*/ 157290 w 600511"/>
              <a:gd name="connsiteY6" fmla="*/ 578143 h 606722"/>
              <a:gd name="connsiteX7" fmla="*/ 128711 w 600511"/>
              <a:gd name="connsiteY7" fmla="*/ 606722 h 606722"/>
              <a:gd name="connsiteX8" fmla="*/ 100132 w 600511"/>
              <a:gd name="connsiteY8" fmla="*/ 578143 h 606722"/>
              <a:gd name="connsiteX9" fmla="*/ 128711 w 600511"/>
              <a:gd name="connsiteY9" fmla="*/ 549564 h 606722"/>
              <a:gd name="connsiteX10" fmla="*/ 64350 w 600511"/>
              <a:gd name="connsiteY10" fmla="*/ 385438 h 606722"/>
              <a:gd name="connsiteX11" fmla="*/ 64350 w 600511"/>
              <a:gd name="connsiteY11" fmla="*/ 428276 h 606722"/>
              <a:gd name="connsiteX12" fmla="*/ 307420 w 600511"/>
              <a:gd name="connsiteY12" fmla="*/ 428276 h 606722"/>
              <a:gd name="connsiteX13" fmla="*/ 307420 w 600511"/>
              <a:gd name="connsiteY13" fmla="*/ 385438 h 606722"/>
              <a:gd name="connsiteX14" fmla="*/ 350320 w 600511"/>
              <a:gd name="connsiteY14" fmla="*/ 364018 h 606722"/>
              <a:gd name="connsiteX15" fmla="*/ 350320 w 600511"/>
              <a:gd name="connsiteY15" fmla="*/ 463916 h 606722"/>
              <a:gd name="connsiteX16" fmla="*/ 449293 w 600511"/>
              <a:gd name="connsiteY16" fmla="*/ 463916 h 606722"/>
              <a:gd name="connsiteX17" fmla="*/ 399273 w 600511"/>
              <a:gd name="connsiteY17" fmla="*/ 364018 h 606722"/>
              <a:gd name="connsiteX18" fmla="*/ 114370 w 600511"/>
              <a:gd name="connsiteY18" fmla="*/ 227503 h 606722"/>
              <a:gd name="connsiteX19" fmla="*/ 171600 w 600511"/>
              <a:gd name="connsiteY19" fmla="*/ 242790 h 606722"/>
              <a:gd name="connsiteX20" fmla="*/ 214500 w 600511"/>
              <a:gd name="connsiteY20" fmla="*/ 234524 h 606722"/>
              <a:gd name="connsiteX21" fmla="*/ 214500 w 600511"/>
              <a:gd name="connsiteY21" fmla="*/ 299938 h 606722"/>
              <a:gd name="connsiteX22" fmla="*/ 443241 w 600511"/>
              <a:gd name="connsiteY22" fmla="*/ 299938 h 606722"/>
              <a:gd name="connsiteX23" fmla="*/ 514711 w 600511"/>
              <a:gd name="connsiteY23" fmla="*/ 442674 h 606722"/>
              <a:gd name="connsiteX24" fmla="*/ 528952 w 600511"/>
              <a:gd name="connsiteY24" fmla="*/ 442674 h 606722"/>
              <a:gd name="connsiteX25" fmla="*/ 600511 w 600511"/>
              <a:gd name="connsiteY25" fmla="*/ 514043 h 606722"/>
              <a:gd name="connsiteX26" fmla="*/ 600511 w 600511"/>
              <a:gd name="connsiteY26" fmla="*/ 528352 h 606722"/>
              <a:gd name="connsiteX27" fmla="*/ 600511 w 600511"/>
              <a:gd name="connsiteY27" fmla="*/ 585411 h 606722"/>
              <a:gd name="connsiteX28" fmla="*/ 542925 w 600511"/>
              <a:gd name="connsiteY28" fmla="*/ 585411 h 606722"/>
              <a:gd name="connsiteX29" fmla="*/ 543281 w 600511"/>
              <a:gd name="connsiteY29" fmla="*/ 578123 h 606722"/>
              <a:gd name="connsiteX30" fmla="*/ 471811 w 600511"/>
              <a:gd name="connsiteY30" fmla="*/ 506755 h 606722"/>
              <a:gd name="connsiteX31" fmla="*/ 400341 w 600511"/>
              <a:gd name="connsiteY31" fmla="*/ 578123 h 606722"/>
              <a:gd name="connsiteX32" fmla="*/ 400697 w 600511"/>
              <a:gd name="connsiteY32" fmla="*/ 585411 h 606722"/>
              <a:gd name="connsiteX33" fmla="*/ 199814 w 600511"/>
              <a:gd name="connsiteY33" fmla="*/ 585411 h 606722"/>
              <a:gd name="connsiteX34" fmla="*/ 200170 w 600511"/>
              <a:gd name="connsiteY34" fmla="*/ 578123 h 606722"/>
              <a:gd name="connsiteX35" fmla="*/ 128700 w 600511"/>
              <a:gd name="connsiteY35" fmla="*/ 506755 h 606722"/>
              <a:gd name="connsiteX36" fmla="*/ 57230 w 600511"/>
              <a:gd name="connsiteY36" fmla="*/ 578123 h 606722"/>
              <a:gd name="connsiteX37" fmla="*/ 57586 w 600511"/>
              <a:gd name="connsiteY37" fmla="*/ 585411 h 606722"/>
              <a:gd name="connsiteX38" fmla="*/ 0 w 600511"/>
              <a:gd name="connsiteY38" fmla="*/ 585411 h 606722"/>
              <a:gd name="connsiteX39" fmla="*/ 0 w 600511"/>
              <a:gd name="connsiteY39" fmla="*/ 299938 h 606722"/>
              <a:gd name="connsiteX40" fmla="*/ 114370 w 600511"/>
              <a:gd name="connsiteY40" fmla="*/ 299938 h 606722"/>
              <a:gd name="connsiteX41" fmla="*/ 141293 w 600511"/>
              <a:gd name="connsiteY41" fmla="*/ 57934 h 606722"/>
              <a:gd name="connsiteX42" fmla="*/ 242392 w 600511"/>
              <a:gd name="connsiteY42" fmla="*/ 158890 h 606722"/>
              <a:gd name="connsiteX43" fmla="*/ 222190 w 600511"/>
              <a:gd name="connsiteY43" fmla="*/ 179063 h 606722"/>
              <a:gd name="connsiteX44" fmla="*/ 121091 w 600511"/>
              <a:gd name="connsiteY44" fmla="*/ 179063 h 606722"/>
              <a:gd name="connsiteX45" fmla="*/ 121091 w 600511"/>
              <a:gd name="connsiteY45" fmla="*/ 78107 h 606722"/>
              <a:gd name="connsiteX46" fmla="*/ 271834 w 600511"/>
              <a:gd name="connsiteY46" fmla="*/ 0 h 606722"/>
              <a:gd name="connsiteX47" fmla="*/ 292033 w 600511"/>
              <a:gd name="connsiteY47" fmla="*/ 8351 h 606722"/>
              <a:gd name="connsiteX48" fmla="*/ 300397 w 600511"/>
              <a:gd name="connsiteY48" fmla="*/ 28519 h 606722"/>
              <a:gd name="connsiteX49" fmla="*/ 292033 w 600511"/>
              <a:gd name="connsiteY49" fmla="*/ 48687 h 606722"/>
              <a:gd name="connsiteX50" fmla="*/ 273614 w 600511"/>
              <a:gd name="connsiteY50" fmla="*/ 57039 h 606722"/>
              <a:gd name="connsiteX51" fmla="*/ 237310 w 600511"/>
              <a:gd name="connsiteY51" fmla="*/ 93288 h 606722"/>
              <a:gd name="connsiteX52" fmla="*/ 206968 w 600511"/>
              <a:gd name="connsiteY52" fmla="*/ 62992 h 606722"/>
              <a:gd name="connsiteX53" fmla="*/ 243272 w 600511"/>
              <a:gd name="connsiteY53" fmla="*/ 26743 h 606722"/>
              <a:gd name="connsiteX54" fmla="*/ 251636 w 600511"/>
              <a:gd name="connsiteY54" fmla="*/ 8351 h 606722"/>
              <a:gd name="connsiteX55" fmla="*/ 271834 w 600511"/>
              <a:gd name="connsiteY5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0511" h="606722">
                <a:moveTo>
                  <a:pt x="471835" y="549564"/>
                </a:moveTo>
                <a:cubicBezTo>
                  <a:pt x="487599" y="549564"/>
                  <a:pt x="500379" y="562359"/>
                  <a:pt x="500379" y="578143"/>
                </a:cubicBezTo>
                <a:cubicBezTo>
                  <a:pt x="500379" y="593927"/>
                  <a:pt x="487599" y="606722"/>
                  <a:pt x="471835" y="606722"/>
                </a:cubicBezTo>
                <a:cubicBezTo>
                  <a:pt x="456071" y="606722"/>
                  <a:pt x="443291" y="593927"/>
                  <a:pt x="443291" y="578143"/>
                </a:cubicBezTo>
                <a:cubicBezTo>
                  <a:pt x="443291" y="562359"/>
                  <a:pt x="456071" y="549564"/>
                  <a:pt x="471835" y="549564"/>
                </a:cubicBezTo>
                <a:close/>
                <a:moveTo>
                  <a:pt x="128711" y="549564"/>
                </a:moveTo>
                <a:cubicBezTo>
                  <a:pt x="144495" y="549564"/>
                  <a:pt x="157290" y="562359"/>
                  <a:pt x="157290" y="578143"/>
                </a:cubicBezTo>
                <a:cubicBezTo>
                  <a:pt x="157290" y="593927"/>
                  <a:pt x="144495" y="606722"/>
                  <a:pt x="128711" y="606722"/>
                </a:cubicBezTo>
                <a:cubicBezTo>
                  <a:pt x="112927" y="606722"/>
                  <a:pt x="100132" y="593927"/>
                  <a:pt x="100132" y="578143"/>
                </a:cubicBezTo>
                <a:cubicBezTo>
                  <a:pt x="100132" y="562359"/>
                  <a:pt x="112927" y="549564"/>
                  <a:pt x="128711" y="549564"/>
                </a:cubicBezTo>
                <a:close/>
                <a:moveTo>
                  <a:pt x="64350" y="385438"/>
                </a:moveTo>
                <a:lnTo>
                  <a:pt x="64350" y="428276"/>
                </a:lnTo>
                <a:lnTo>
                  <a:pt x="307420" y="428276"/>
                </a:lnTo>
                <a:lnTo>
                  <a:pt x="307420" y="385438"/>
                </a:lnTo>
                <a:close/>
                <a:moveTo>
                  <a:pt x="350320" y="364018"/>
                </a:moveTo>
                <a:lnTo>
                  <a:pt x="350320" y="463916"/>
                </a:lnTo>
                <a:lnTo>
                  <a:pt x="449293" y="463916"/>
                </a:lnTo>
                <a:lnTo>
                  <a:pt x="399273" y="364018"/>
                </a:lnTo>
                <a:close/>
                <a:moveTo>
                  <a:pt x="114370" y="227503"/>
                </a:moveTo>
                <a:cubicBezTo>
                  <a:pt x="131548" y="237457"/>
                  <a:pt x="151129" y="242790"/>
                  <a:pt x="171600" y="242790"/>
                </a:cubicBezTo>
                <a:cubicBezTo>
                  <a:pt x="186553" y="242790"/>
                  <a:pt x="200971" y="239946"/>
                  <a:pt x="214500" y="234524"/>
                </a:cubicBezTo>
                <a:lnTo>
                  <a:pt x="214500" y="299938"/>
                </a:lnTo>
                <a:lnTo>
                  <a:pt x="443241" y="299938"/>
                </a:lnTo>
                <a:lnTo>
                  <a:pt x="514711" y="442674"/>
                </a:lnTo>
                <a:lnTo>
                  <a:pt x="528952" y="442674"/>
                </a:lnTo>
                <a:cubicBezTo>
                  <a:pt x="568470" y="442674"/>
                  <a:pt x="600511" y="474670"/>
                  <a:pt x="600511" y="514043"/>
                </a:cubicBezTo>
                <a:lnTo>
                  <a:pt x="600511" y="528352"/>
                </a:lnTo>
                <a:lnTo>
                  <a:pt x="600511" y="585411"/>
                </a:lnTo>
                <a:lnTo>
                  <a:pt x="542925" y="585411"/>
                </a:lnTo>
                <a:cubicBezTo>
                  <a:pt x="543192" y="583011"/>
                  <a:pt x="543281" y="580612"/>
                  <a:pt x="543281" y="578123"/>
                </a:cubicBezTo>
                <a:cubicBezTo>
                  <a:pt x="543281" y="538839"/>
                  <a:pt x="511240" y="506755"/>
                  <a:pt x="471811" y="506755"/>
                </a:cubicBezTo>
                <a:cubicBezTo>
                  <a:pt x="432382" y="506755"/>
                  <a:pt x="400341" y="538839"/>
                  <a:pt x="400341" y="578123"/>
                </a:cubicBezTo>
                <a:cubicBezTo>
                  <a:pt x="400341" y="580612"/>
                  <a:pt x="400430" y="583011"/>
                  <a:pt x="400697" y="585411"/>
                </a:cubicBezTo>
                <a:lnTo>
                  <a:pt x="199814" y="585411"/>
                </a:lnTo>
                <a:cubicBezTo>
                  <a:pt x="200081" y="583011"/>
                  <a:pt x="200170" y="580612"/>
                  <a:pt x="200170" y="578123"/>
                </a:cubicBezTo>
                <a:cubicBezTo>
                  <a:pt x="200170" y="538839"/>
                  <a:pt x="168129" y="506755"/>
                  <a:pt x="128700" y="506755"/>
                </a:cubicBezTo>
                <a:cubicBezTo>
                  <a:pt x="89271" y="506755"/>
                  <a:pt x="57230" y="538839"/>
                  <a:pt x="57230" y="578123"/>
                </a:cubicBezTo>
                <a:cubicBezTo>
                  <a:pt x="57230" y="580612"/>
                  <a:pt x="57319" y="583011"/>
                  <a:pt x="57586" y="585411"/>
                </a:cubicBezTo>
                <a:lnTo>
                  <a:pt x="0" y="585411"/>
                </a:lnTo>
                <a:lnTo>
                  <a:pt x="0" y="299938"/>
                </a:lnTo>
                <a:lnTo>
                  <a:pt x="114370" y="299938"/>
                </a:lnTo>
                <a:close/>
                <a:moveTo>
                  <a:pt x="141293" y="57934"/>
                </a:moveTo>
                <a:lnTo>
                  <a:pt x="242392" y="158890"/>
                </a:lnTo>
                <a:lnTo>
                  <a:pt x="222190" y="179063"/>
                </a:lnTo>
                <a:cubicBezTo>
                  <a:pt x="194245" y="206968"/>
                  <a:pt x="148946" y="206968"/>
                  <a:pt x="121091" y="179063"/>
                </a:cubicBezTo>
                <a:cubicBezTo>
                  <a:pt x="93146" y="151247"/>
                  <a:pt x="93146" y="106012"/>
                  <a:pt x="121091" y="78107"/>
                </a:cubicBezTo>
                <a:close/>
                <a:moveTo>
                  <a:pt x="271834" y="0"/>
                </a:moveTo>
                <a:cubicBezTo>
                  <a:pt x="279487" y="0"/>
                  <a:pt x="286605" y="2932"/>
                  <a:pt x="292033" y="8351"/>
                </a:cubicBezTo>
                <a:cubicBezTo>
                  <a:pt x="297461" y="13771"/>
                  <a:pt x="300397" y="20879"/>
                  <a:pt x="300397" y="28519"/>
                </a:cubicBezTo>
                <a:cubicBezTo>
                  <a:pt x="300397" y="36160"/>
                  <a:pt x="297461" y="43357"/>
                  <a:pt x="292033" y="48687"/>
                </a:cubicBezTo>
                <a:cubicBezTo>
                  <a:pt x="287050" y="53663"/>
                  <a:pt x="280554" y="56595"/>
                  <a:pt x="273614" y="57039"/>
                </a:cubicBezTo>
                <a:lnTo>
                  <a:pt x="237310" y="93288"/>
                </a:lnTo>
                <a:lnTo>
                  <a:pt x="206968" y="62992"/>
                </a:lnTo>
                <a:lnTo>
                  <a:pt x="243272" y="26743"/>
                </a:lnTo>
                <a:cubicBezTo>
                  <a:pt x="243717" y="19813"/>
                  <a:pt x="246653" y="13327"/>
                  <a:pt x="251636" y="8351"/>
                </a:cubicBezTo>
                <a:cubicBezTo>
                  <a:pt x="256975" y="2932"/>
                  <a:pt x="264182" y="0"/>
                  <a:pt x="271834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7" name="satellite-dish_243515"/>
          <p:cNvSpPr/>
          <p:nvPr/>
        </p:nvSpPr>
        <p:spPr>
          <a:xfrm>
            <a:off x="8324753" y="5163169"/>
            <a:ext cx="448931" cy="609685"/>
          </a:xfrm>
          <a:custGeom>
            <a:avLst/>
            <a:gdLst>
              <a:gd name="T0" fmla="*/ 3614 w 5019"/>
              <a:gd name="T1" fmla="*/ 5923 h 6827"/>
              <a:gd name="T2" fmla="*/ 2811 w 5019"/>
              <a:gd name="T3" fmla="*/ 4861 h 6827"/>
              <a:gd name="T4" fmla="*/ 2811 w 5019"/>
              <a:gd name="T5" fmla="*/ 4198 h 6827"/>
              <a:gd name="T6" fmla="*/ 5019 w 5019"/>
              <a:gd name="T7" fmla="*/ 1707 h 6827"/>
              <a:gd name="T8" fmla="*/ 2811 w 5019"/>
              <a:gd name="T9" fmla="*/ 1707 h 6827"/>
              <a:gd name="T10" fmla="*/ 2811 w 5019"/>
              <a:gd name="T11" fmla="*/ 1124 h 6827"/>
              <a:gd name="T12" fmla="*/ 3112 w 5019"/>
              <a:gd name="T13" fmla="*/ 602 h 6827"/>
              <a:gd name="T14" fmla="*/ 2509 w 5019"/>
              <a:gd name="T15" fmla="*/ 0 h 6827"/>
              <a:gd name="T16" fmla="*/ 1907 w 5019"/>
              <a:gd name="T17" fmla="*/ 602 h 6827"/>
              <a:gd name="T18" fmla="*/ 2208 w 5019"/>
              <a:gd name="T19" fmla="*/ 1124 h 6827"/>
              <a:gd name="T20" fmla="*/ 2208 w 5019"/>
              <a:gd name="T21" fmla="*/ 1707 h 6827"/>
              <a:gd name="T22" fmla="*/ 0 w 5019"/>
              <a:gd name="T23" fmla="*/ 1707 h 6827"/>
              <a:gd name="T24" fmla="*/ 2208 w 5019"/>
              <a:gd name="T25" fmla="*/ 4198 h 6827"/>
              <a:gd name="T26" fmla="*/ 2208 w 5019"/>
              <a:gd name="T27" fmla="*/ 4861 h 6827"/>
              <a:gd name="T28" fmla="*/ 1405 w 5019"/>
              <a:gd name="T29" fmla="*/ 5923 h 6827"/>
              <a:gd name="T30" fmla="*/ 1405 w 5019"/>
              <a:gd name="T31" fmla="*/ 6224 h 6827"/>
              <a:gd name="T32" fmla="*/ 301 w 5019"/>
              <a:gd name="T33" fmla="*/ 6224 h 6827"/>
              <a:gd name="T34" fmla="*/ 301 w 5019"/>
              <a:gd name="T35" fmla="*/ 6827 h 6827"/>
              <a:gd name="T36" fmla="*/ 4718 w 5019"/>
              <a:gd name="T37" fmla="*/ 6827 h 6827"/>
              <a:gd name="T38" fmla="*/ 4718 w 5019"/>
              <a:gd name="T39" fmla="*/ 6224 h 6827"/>
              <a:gd name="T40" fmla="*/ 3614 w 5019"/>
              <a:gd name="T41" fmla="*/ 6224 h 6827"/>
              <a:gd name="T42" fmla="*/ 3614 w 5019"/>
              <a:gd name="T43" fmla="*/ 5923 h 6827"/>
              <a:gd name="T44" fmla="*/ 2509 w 5019"/>
              <a:gd name="T45" fmla="*/ 6224 h 6827"/>
              <a:gd name="T46" fmla="*/ 2208 w 5019"/>
              <a:gd name="T47" fmla="*/ 5923 h 6827"/>
              <a:gd name="T48" fmla="*/ 2509 w 5019"/>
              <a:gd name="T49" fmla="*/ 5622 h 6827"/>
              <a:gd name="T50" fmla="*/ 2811 w 5019"/>
              <a:gd name="T51" fmla="*/ 5923 h 6827"/>
              <a:gd name="T52" fmla="*/ 2509 w 5019"/>
              <a:gd name="T53" fmla="*/ 6224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019" h="6827">
                <a:moveTo>
                  <a:pt x="3614" y="5923"/>
                </a:moveTo>
                <a:cubicBezTo>
                  <a:pt x="3614" y="5418"/>
                  <a:pt x="3274" y="4992"/>
                  <a:pt x="2811" y="4861"/>
                </a:cubicBezTo>
                <a:lnTo>
                  <a:pt x="2811" y="4198"/>
                </a:lnTo>
                <a:cubicBezTo>
                  <a:pt x="4055" y="4050"/>
                  <a:pt x="5019" y="2991"/>
                  <a:pt x="5019" y="1707"/>
                </a:cubicBezTo>
                <a:lnTo>
                  <a:pt x="2811" y="1707"/>
                </a:lnTo>
                <a:lnTo>
                  <a:pt x="2811" y="1124"/>
                </a:lnTo>
                <a:cubicBezTo>
                  <a:pt x="2991" y="1020"/>
                  <a:pt x="3112" y="825"/>
                  <a:pt x="3112" y="602"/>
                </a:cubicBezTo>
                <a:cubicBezTo>
                  <a:pt x="3112" y="270"/>
                  <a:pt x="2842" y="0"/>
                  <a:pt x="2509" y="0"/>
                </a:cubicBezTo>
                <a:cubicBezTo>
                  <a:pt x="2177" y="0"/>
                  <a:pt x="1907" y="270"/>
                  <a:pt x="1907" y="602"/>
                </a:cubicBezTo>
                <a:cubicBezTo>
                  <a:pt x="1907" y="825"/>
                  <a:pt x="2028" y="1020"/>
                  <a:pt x="2208" y="1124"/>
                </a:cubicBezTo>
                <a:lnTo>
                  <a:pt x="2208" y="1707"/>
                </a:lnTo>
                <a:lnTo>
                  <a:pt x="0" y="1707"/>
                </a:lnTo>
                <a:cubicBezTo>
                  <a:pt x="0" y="2991"/>
                  <a:pt x="964" y="4050"/>
                  <a:pt x="2208" y="4198"/>
                </a:cubicBezTo>
                <a:lnTo>
                  <a:pt x="2208" y="4861"/>
                </a:lnTo>
                <a:cubicBezTo>
                  <a:pt x="1745" y="4992"/>
                  <a:pt x="1405" y="5418"/>
                  <a:pt x="1405" y="5923"/>
                </a:cubicBezTo>
                <a:lnTo>
                  <a:pt x="1405" y="6224"/>
                </a:lnTo>
                <a:lnTo>
                  <a:pt x="301" y="6224"/>
                </a:lnTo>
                <a:lnTo>
                  <a:pt x="301" y="6827"/>
                </a:lnTo>
                <a:lnTo>
                  <a:pt x="4718" y="6827"/>
                </a:lnTo>
                <a:lnTo>
                  <a:pt x="4718" y="6224"/>
                </a:lnTo>
                <a:lnTo>
                  <a:pt x="3614" y="6224"/>
                </a:lnTo>
                <a:lnTo>
                  <a:pt x="3614" y="5923"/>
                </a:lnTo>
                <a:close/>
                <a:moveTo>
                  <a:pt x="2509" y="6224"/>
                </a:moveTo>
                <a:cubicBezTo>
                  <a:pt x="2343" y="6224"/>
                  <a:pt x="2208" y="6089"/>
                  <a:pt x="2208" y="5923"/>
                </a:cubicBezTo>
                <a:cubicBezTo>
                  <a:pt x="2208" y="5757"/>
                  <a:pt x="2343" y="5622"/>
                  <a:pt x="2509" y="5622"/>
                </a:cubicBezTo>
                <a:cubicBezTo>
                  <a:pt x="2676" y="5622"/>
                  <a:pt x="2811" y="5757"/>
                  <a:pt x="2811" y="5923"/>
                </a:cubicBezTo>
                <a:cubicBezTo>
                  <a:pt x="2811" y="6089"/>
                  <a:pt x="2676" y="6224"/>
                  <a:pt x="2509" y="62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9" name="server_30454"/>
          <p:cNvSpPr/>
          <p:nvPr/>
        </p:nvSpPr>
        <p:spPr>
          <a:xfrm>
            <a:off x="8896183" y="5190077"/>
            <a:ext cx="609685" cy="582777"/>
          </a:xfrm>
          <a:custGeom>
            <a:avLst/>
            <a:gdLst>
              <a:gd name="connsiteX0" fmla="*/ 0 w 604393"/>
              <a:gd name="connsiteY0" fmla="*/ 491982 h 577719"/>
              <a:gd name="connsiteX1" fmla="*/ 107471 w 604393"/>
              <a:gd name="connsiteY1" fmla="*/ 534851 h 577719"/>
              <a:gd name="connsiteX2" fmla="*/ 214942 w 604393"/>
              <a:gd name="connsiteY2" fmla="*/ 491982 h 577719"/>
              <a:gd name="connsiteX3" fmla="*/ 214942 w 604393"/>
              <a:gd name="connsiteY3" fmla="*/ 534851 h 577719"/>
              <a:gd name="connsiteX4" fmla="*/ 107471 w 604393"/>
              <a:gd name="connsiteY4" fmla="*/ 577719 h 577719"/>
              <a:gd name="connsiteX5" fmla="*/ 0 w 604393"/>
              <a:gd name="connsiteY5" fmla="*/ 534851 h 577719"/>
              <a:gd name="connsiteX6" fmla="*/ 0 w 604393"/>
              <a:gd name="connsiteY6" fmla="*/ 427556 h 577719"/>
              <a:gd name="connsiteX7" fmla="*/ 107471 w 604393"/>
              <a:gd name="connsiteY7" fmla="*/ 470425 h 577719"/>
              <a:gd name="connsiteX8" fmla="*/ 214942 w 604393"/>
              <a:gd name="connsiteY8" fmla="*/ 427556 h 577719"/>
              <a:gd name="connsiteX9" fmla="*/ 214942 w 604393"/>
              <a:gd name="connsiteY9" fmla="*/ 470425 h 577719"/>
              <a:gd name="connsiteX10" fmla="*/ 107471 w 604393"/>
              <a:gd name="connsiteY10" fmla="*/ 513293 h 577719"/>
              <a:gd name="connsiteX11" fmla="*/ 0 w 604393"/>
              <a:gd name="connsiteY11" fmla="*/ 470425 h 577719"/>
              <a:gd name="connsiteX12" fmla="*/ 107471 w 604393"/>
              <a:gd name="connsiteY12" fmla="*/ 331151 h 577719"/>
              <a:gd name="connsiteX13" fmla="*/ 10663 w 604393"/>
              <a:gd name="connsiteY13" fmla="*/ 363083 h 577719"/>
              <a:gd name="connsiteX14" fmla="*/ 107471 w 604393"/>
              <a:gd name="connsiteY14" fmla="*/ 395296 h 577719"/>
              <a:gd name="connsiteX15" fmla="*/ 203999 w 604393"/>
              <a:gd name="connsiteY15" fmla="*/ 363083 h 577719"/>
              <a:gd name="connsiteX16" fmla="*/ 107471 w 604393"/>
              <a:gd name="connsiteY16" fmla="*/ 331151 h 577719"/>
              <a:gd name="connsiteX17" fmla="*/ 558372 w 604393"/>
              <a:gd name="connsiteY17" fmla="*/ 325019 h 577719"/>
              <a:gd name="connsiteX18" fmla="*/ 540974 w 604393"/>
              <a:gd name="connsiteY18" fmla="*/ 342390 h 577719"/>
              <a:gd name="connsiteX19" fmla="*/ 558372 w 604393"/>
              <a:gd name="connsiteY19" fmla="*/ 359482 h 577719"/>
              <a:gd name="connsiteX20" fmla="*/ 575770 w 604393"/>
              <a:gd name="connsiteY20" fmla="*/ 342390 h 577719"/>
              <a:gd name="connsiteX21" fmla="*/ 558372 w 604393"/>
              <a:gd name="connsiteY21" fmla="*/ 325019 h 577719"/>
              <a:gd name="connsiteX22" fmla="*/ 107471 w 604393"/>
              <a:gd name="connsiteY22" fmla="*/ 320226 h 577719"/>
              <a:gd name="connsiteX23" fmla="*/ 214942 w 604393"/>
              <a:gd name="connsiteY23" fmla="*/ 363083 h 577719"/>
              <a:gd name="connsiteX24" fmla="*/ 214942 w 604393"/>
              <a:gd name="connsiteY24" fmla="*/ 405941 h 577719"/>
              <a:gd name="connsiteX25" fmla="*/ 107471 w 604393"/>
              <a:gd name="connsiteY25" fmla="*/ 449078 h 577719"/>
              <a:gd name="connsiteX26" fmla="*/ 0 w 604393"/>
              <a:gd name="connsiteY26" fmla="*/ 405941 h 577719"/>
              <a:gd name="connsiteX27" fmla="*/ 0 w 604393"/>
              <a:gd name="connsiteY27" fmla="*/ 363083 h 577719"/>
              <a:gd name="connsiteX28" fmla="*/ 107471 w 604393"/>
              <a:gd name="connsiteY28" fmla="*/ 320226 h 577719"/>
              <a:gd name="connsiteX29" fmla="*/ 327706 w 604393"/>
              <a:gd name="connsiteY29" fmla="*/ 0 h 577719"/>
              <a:gd name="connsiteX30" fmla="*/ 604393 w 604393"/>
              <a:gd name="connsiteY30" fmla="*/ 55477 h 577719"/>
              <a:gd name="connsiteX31" fmla="*/ 604393 w 604393"/>
              <a:gd name="connsiteY31" fmla="*/ 553092 h 577719"/>
              <a:gd name="connsiteX32" fmla="*/ 327706 w 604393"/>
              <a:gd name="connsiteY32" fmla="*/ 553092 h 577719"/>
              <a:gd name="connsiteX33" fmla="*/ 327706 w 604393"/>
              <a:gd name="connsiteY33" fmla="*/ 265619 h 577719"/>
              <a:gd name="connsiteX34" fmla="*/ 572684 w 604393"/>
              <a:gd name="connsiteY34" fmla="*/ 294198 h 577719"/>
              <a:gd name="connsiteX35" fmla="*/ 575209 w 604393"/>
              <a:gd name="connsiteY35" fmla="*/ 294478 h 577719"/>
              <a:gd name="connsiteX36" fmla="*/ 595694 w 604393"/>
              <a:gd name="connsiteY36" fmla="*/ 275985 h 577719"/>
              <a:gd name="connsiteX37" fmla="*/ 577454 w 604393"/>
              <a:gd name="connsiteY37" fmla="*/ 253010 h 577719"/>
              <a:gd name="connsiteX38" fmla="*/ 329951 w 604393"/>
              <a:gd name="connsiteY38" fmla="*/ 224151 h 577719"/>
              <a:gd name="connsiteX39" fmla="*/ 327706 w 604393"/>
              <a:gd name="connsiteY39" fmla="*/ 224151 h 577719"/>
              <a:gd name="connsiteX40" fmla="*/ 327706 w 604393"/>
              <a:gd name="connsiteY40" fmla="*/ 203417 h 577719"/>
              <a:gd name="connsiteX41" fmla="*/ 572122 w 604393"/>
              <a:gd name="connsiteY41" fmla="*/ 239001 h 577719"/>
              <a:gd name="connsiteX42" fmla="*/ 575209 w 604393"/>
              <a:gd name="connsiteY42" fmla="*/ 239001 h 577719"/>
              <a:gd name="connsiteX43" fmla="*/ 595694 w 604393"/>
              <a:gd name="connsiteY43" fmla="*/ 221349 h 577719"/>
              <a:gd name="connsiteX44" fmla="*/ 578015 w 604393"/>
              <a:gd name="connsiteY44" fmla="*/ 197813 h 577719"/>
              <a:gd name="connsiteX45" fmla="*/ 330512 w 604393"/>
              <a:gd name="connsiteY45" fmla="*/ 161949 h 577719"/>
              <a:gd name="connsiteX46" fmla="*/ 327706 w 604393"/>
              <a:gd name="connsiteY46" fmla="*/ 162229 h 577719"/>
              <a:gd name="connsiteX47" fmla="*/ 327706 w 604393"/>
              <a:gd name="connsiteY47" fmla="*/ 143737 h 577719"/>
              <a:gd name="connsiteX48" fmla="*/ 571842 w 604393"/>
              <a:gd name="connsiteY48" fmla="*/ 183523 h 577719"/>
              <a:gd name="connsiteX49" fmla="*/ 575209 w 604393"/>
              <a:gd name="connsiteY49" fmla="*/ 183803 h 577719"/>
              <a:gd name="connsiteX50" fmla="*/ 595694 w 604393"/>
              <a:gd name="connsiteY50" fmla="*/ 166432 h 577719"/>
              <a:gd name="connsiteX51" fmla="*/ 578577 w 604393"/>
              <a:gd name="connsiteY51" fmla="*/ 142616 h 577719"/>
              <a:gd name="connsiteX52" fmla="*/ 331074 w 604393"/>
              <a:gd name="connsiteY52" fmla="*/ 102269 h 577719"/>
              <a:gd name="connsiteX53" fmla="*/ 327706 w 604393"/>
              <a:gd name="connsiteY53" fmla="*/ 102549 h 577719"/>
              <a:gd name="connsiteX54" fmla="*/ 327706 w 604393"/>
              <a:gd name="connsiteY54" fmla="*/ 79573 h 577719"/>
              <a:gd name="connsiteX55" fmla="*/ 571000 w 604393"/>
              <a:gd name="connsiteY55" fmla="*/ 128046 h 577719"/>
              <a:gd name="connsiteX56" fmla="*/ 575209 w 604393"/>
              <a:gd name="connsiteY56" fmla="*/ 128606 h 577719"/>
              <a:gd name="connsiteX57" fmla="*/ 595414 w 604393"/>
              <a:gd name="connsiteY57" fmla="*/ 111795 h 577719"/>
              <a:gd name="connsiteX58" fmla="*/ 579138 w 604393"/>
              <a:gd name="connsiteY58" fmla="*/ 87419 h 577719"/>
              <a:gd name="connsiteX59" fmla="*/ 331635 w 604393"/>
              <a:gd name="connsiteY59" fmla="*/ 38106 h 577719"/>
              <a:gd name="connsiteX60" fmla="*/ 327706 w 604393"/>
              <a:gd name="connsiteY60" fmla="*/ 38106 h 577719"/>
              <a:gd name="connsiteX61" fmla="*/ 313734 w 604393"/>
              <a:gd name="connsiteY61" fmla="*/ 0 h 577719"/>
              <a:gd name="connsiteX62" fmla="*/ 313734 w 604393"/>
              <a:gd name="connsiteY62" fmla="*/ 553092 h 577719"/>
              <a:gd name="connsiteX63" fmla="*/ 239362 w 604393"/>
              <a:gd name="connsiteY63" fmla="*/ 553092 h 577719"/>
              <a:gd name="connsiteX64" fmla="*/ 243010 w 604393"/>
              <a:gd name="connsiteY64" fmla="*/ 534880 h 577719"/>
              <a:gd name="connsiteX65" fmla="*/ 243010 w 604393"/>
              <a:gd name="connsiteY65" fmla="*/ 363124 h 577719"/>
              <a:gd name="connsiteX66" fmla="*/ 107455 w 604393"/>
              <a:gd name="connsiteY66" fmla="*/ 292236 h 577719"/>
              <a:gd name="connsiteX67" fmla="*/ 92300 w 604393"/>
              <a:gd name="connsiteY67" fmla="*/ 292797 h 577719"/>
              <a:gd name="connsiteX68" fmla="*/ 92300 w 604393"/>
              <a:gd name="connsiteY68" fmla="*/ 110674 h 5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4393" h="577719">
                <a:moveTo>
                  <a:pt x="0" y="491982"/>
                </a:moveTo>
                <a:cubicBezTo>
                  <a:pt x="0" y="515518"/>
                  <a:pt x="47983" y="534851"/>
                  <a:pt x="107471" y="534851"/>
                </a:cubicBezTo>
                <a:cubicBezTo>
                  <a:pt x="166679" y="534851"/>
                  <a:pt x="214942" y="515518"/>
                  <a:pt x="214942" y="491982"/>
                </a:cubicBezTo>
                <a:lnTo>
                  <a:pt x="214942" y="534851"/>
                </a:lnTo>
                <a:cubicBezTo>
                  <a:pt x="214942" y="558666"/>
                  <a:pt x="166679" y="577719"/>
                  <a:pt x="107471" y="577719"/>
                </a:cubicBezTo>
                <a:cubicBezTo>
                  <a:pt x="47983" y="577719"/>
                  <a:pt x="0" y="558666"/>
                  <a:pt x="0" y="534851"/>
                </a:cubicBezTo>
                <a:close/>
                <a:moveTo>
                  <a:pt x="0" y="427556"/>
                </a:moveTo>
                <a:cubicBezTo>
                  <a:pt x="0" y="451372"/>
                  <a:pt x="47983" y="470425"/>
                  <a:pt x="107471" y="470425"/>
                </a:cubicBezTo>
                <a:cubicBezTo>
                  <a:pt x="166679" y="470425"/>
                  <a:pt x="214942" y="451372"/>
                  <a:pt x="214942" y="427556"/>
                </a:cubicBezTo>
                <a:lnTo>
                  <a:pt x="214942" y="470425"/>
                </a:lnTo>
                <a:cubicBezTo>
                  <a:pt x="214942" y="494240"/>
                  <a:pt x="166679" y="513293"/>
                  <a:pt x="107471" y="513293"/>
                </a:cubicBezTo>
                <a:cubicBezTo>
                  <a:pt x="47983" y="513293"/>
                  <a:pt x="0" y="494240"/>
                  <a:pt x="0" y="470425"/>
                </a:cubicBezTo>
                <a:close/>
                <a:moveTo>
                  <a:pt x="107471" y="331151"/>
                </a:moveTo>
                <a:cubicBezTo>
                  <a:pt x="48264" y="331151"/>
                  <a:pt x="10663" y="350198"/>
                  <a:pt x="10663" y="363083"/>
                </a:cubicBezTo>
                <a:cubicBezTo>
                  <a:pt x="10663" y="376249"/>
                  <a:pt x="48264" y="395296"/>
                  <a:pt x="107471" y="395296"/>
                </a:cubicBezTo>
                <a:cubicBezTo>
                  <a:pt x="166398" y="395296"/>
                  <a:pt x="203999" y="376249"/>
                  <a:pt x="203999" y="363083"/>
                </a:cubicBezTo>
                <a:cubicBezTo>
                  <a:pt x="203999" y="350198"/>
                  <a:pt x="166398" y="331151"/>
                  <a:pt x="107471" y="331151"/>
                </a:cubicBezTo>
                <a:close/>
                <a:moveTo>
                  <a:pt x="558372" y="325019"/>
                </a:moveTo>
                <a:cubicBezTo>
                  <a:pt x="548831" y="325019"/>
                  <a:pt x="540974" y="332584"/>
                  <a:pt x="540974" y="342390"/>
                </a:cubicBezTo>
                <a:cubicBezTo>
                  <a:pt x="540974" y="351917"/>
                  <a:pt x="548831" y="359482"/>
                  <a:pt x="558372" y="359482"/>
                </a:cubicBezTo>
                <a:cubicBezTo>
                  <a:pt x="567913" y="359482"/>
                  <a:pt x="575770" y="351917"/>
                  <a:pt x="575770" y="342390"/>
                </a:cubicBezTo>
                <a:cubicBezTo>
                  <a:pt x="575770" y="332584"/>
                  <a:pt x="567913" y="325019"/>
                  <a:pt x="558372" y="325019"/>
                </a:cubicBezTo>
                <a:close/>
                <a:moveTo>
                  <a:pt x="107471" y="320226"/>
                </a:moveTo>
                <a:cubicBezTo>
                  <a:pt x="166679" y="320226"/>
                  <a:pt x="214942" y="339554"/>
                  <a:pt x="214942" y="363083"/>
                </a:cubicBezTo>
                <a:lnTo>
                  <a:pt x="214942" y="405941"/>
                </a:lnTo>
                <a:cubicBezTo>
                  <a:pt x="214942" y="429750"/>
                  <a:pt x="166679" y="449078"/>
                  <a:pt x="107471" y="449078"/>
                </a:cubicBezTo>
                <a:cubicBezTo>
                  <a:pt x="47983" y="449078"/>
                  <a:pt x="0" y="429750"/>
                  <a:pt x="0" y="405941"/>
                </a:cubicBezTo>
                <a:lnTo>
                  <a:pt x="0" y="363083"/>
                </a:lnTo>
                <a:cubicBezTo>
                  <a:pt x="0" y="339554"/>
                  <a:pt x="47983" y="320226"/>
                  <a:pt x="107471" y="320226"/>
                </a:cubicBezTo>
                <a:close/>
                <a:moveTo>
                  <a:pt x="327706" y="0"/>
                </a:moveTo>
                <a:lnTo>
                  <a:pt x="604393" y="55477"/>
                </a:lnTo>
                <a:lnTo>
                  <a:pt x="604393" y="553092"/>
                </a:lnTo>
                <a:lnTo>
                  <a:pt x="327706" y="553092"/>
                </a:lnTo>
                <a:lnTo>
                  <a:pt x="327706" y="265619"/>
                </a:lnTo>
                <a:lnTo>
                  <a:pt x="572684" y="294198"/>
                </a:lnTo>
                <a:cubicBezTo>
                  <a:pt x="573526" y="294478"/>
                  <a:pt x="574367" y="294478"/>
                  <a:pt x="575209" y="294478"/>
                </a:cubicBezTo>
                <a:cubicBezTo>
                  <a:pt x="585592" y="294478"/>
                  <a:pt x="594572" y="286633"/>
                  <a:pt x="595694" y="275985"/>
                </a:cubicBezTo>
                <a:cubicBezTo>
                  <a:pt x="597097" y="264778"/>
                  <a:pt x="588959" y="254411"/>
                  <a:pt x="577454" y="253010"/>
                </a:cubicBezTo>
                <a:lnTo>
                  <a:pt x="329951" y="224151"/>
                </a:lnTo>
                <a:cubicBezTo>
                  <a:pt x="329109" y="223870"/>
                  <a:pt x="328548" y="224151"/>
                  <a:pt x="327706" y="224151"/>
                </a:cubicBezTo>
                <a:lnTo>
                  <a:pt x="327706" y="203417"/>
                </a:lnTo>
                <a:lnTo>
                  <a:pt x="572122" y="239001"/>
                </a:lnTo>
                <a:cubicBezTo>
                  <a:pt x="573245" y="239001"/>
                  <a:pt x="574087" y="239001"/>
                  <a:pt x="575209" y="239001"/>
                </a:cubicBezTo>
                <a:cubicBezTo>
                  <a:pt x="585311" y="239001"/>
                  <a:pt x="594010" y="231716"/>
                  <a:pt x="595694" y="221349"/>
                </a:cubicBezTo>
                <a:cubicBezTo>
                  <a:pt x="597378" y="210141"/>
                  <a:pt x="589521" y="199494"/>
                  <a:pt x="578015" y="197813"/>
                </a:cubicBezTo>
                <a:lnTo>
                  <a:pt x="330512" y="161949"/>
                </a:lnTo>
                <a:cubicBezTo>
                  <a:pt x="329671" y="161669"/>
                  <a:pt x="328548" y="161949"/>
                  <a:pt x="327706" y="162229"/>
                </a:cubicBezTo>
                <a:lnTo>
                  <a:pt x="327706" y="143737"/>
                </a:lnTo>
                <a:lnTo>
                  <a:pt x="571842" y="183523"/>
                </a:lnTo>
                <a:cubicBezTo>
                  <a:pt x="572964" y="183803"/>
                  <a:pt x="574087" y="183803"/>
                  <a:pt x="575209" y="183803"/>
                </a:cubicBezTo>
                <a:cubicBezTo>
                  <a:pt x="585031" y="183803"/>
                  <a:pt x="594010" y="176519"/>
                  <a:pt x="595694" y="166432"/>
                </a:cubicBezTo>
                <a:cubicBezTo>
                  <a:pt x="597378" y="154944"/>
                  <a:pt x="589801" y="144297"/>
                  <a:pt x="578577" y="142616"/>
                </a:cubicBezTo>
                <a:lnTo>
                  <a:pt x="331074" y="102269"/>
                </a:lnTo>
                <a:cubicBezTo>
                  <a:pt x="329951" y="102269"/>
                  <a:pt x="328829" y="102549"/>
                  <a:pt x="327706" y="102549"/>
                </a:cubicBezTo>
                <a:lnTo>
                  <a:pt x="327706" y="79573"/>
                </a:lnTo>
                <a:lnTo>
                  <a:pt x="571000" y="128046"/>
                </a:lnTo>
                <a:cubicBezTo>
                  <a:pt x="572403" y="128326"/>
                  <a:pt x="573806" y="128606"/>
                  <a:pt x="575209" y="128606"/>
                </a:cubicBezTo>
                <a:cubicBezTo>
                  <a:pt x="584750" y="128606"/>
                  <a:pt x="593449" y="121602"/>
                  <a:pt x="595414" y="111795"/>
                </a:cubicBezTo>
                <a:cubicBezTo>
                  <a:pt x="597658" y="100588"/>
                  <a:pt x="590362" y="89660"/>
                  <a:pt x="579138" y="87419"/>
                </a:cubicBezTo>
                <a:lnTo>
                  <a:pt x="331635" y="38106"/>
                </a:lnTo>
                <a:cubicBezTo>
                  <a:pt x="330232" y="37825"/>
                  <a:pt x="329109" y="38106"/>
                  <a:pt x="327706" y="38106"/>
                </a:cubicBezTo>
                <a:close/>
                <a:moveTo>
                  <a:pt x="313734" y="0"/>
                </a:moveTo>
                <a:lnTo>
                  <a:pt x="313734" y="553092"/>
                </a:lnTo>
                <a:lnTo>
                  <a:pt x="239362" y="553092"/>
                </a:lnTo>
                <a:cubicBezTo>
                  <a:pt x="241607" y="547488"/>
                  <a:pt x="243010" y="541324"/>
                  <a:pt x="243010" y="534880"/>
                </a:cubicBezTo>
                <a:lnTo>
                  <a:pt x="243010" y="363124"/>
                </a:lnTo>
                <a:cubicBezTo>
                  <a:pt x="243010" y="314371"/>
                  <a:pt x="172847" y="292236"/>
                  <a:pt x="107455" y="292236"/>
                </a:cubicBezTo>
                <a:cubicBezTo>
                  <a:pt x="102404" y="292236"/>
                  <a:pt x="97352" y="292517"/>
                  <a:pt x="92300" y="292797"/>
                </a:cubicBezTo>
                <a:lnTo>
                  <a:pt x="92300" y="1106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0" name="server_30454"/>
          <p:cNvSpPr/>
          <p:nvPr/>
        </p:nvSpPr>
        <p:spPr>
          <a:xfrm>
            <a:off x="9554177" y="5190077"/>
            <a:ext cx="609685" cy="582777"/>
          </a:xfrm>
          <a:custGeom>
            <a:avLst/>
            <a:gdLst>
              <a:gd name="connsiteX0" fmla="*/ 0 w 604393"/>
              <a:gd name="connsiteY0" fmla="*/ 491982 h 577719"/>
              <a:gd name="connsiteX1" fmla="*/ 107471 w 604393"/>
              <a:gd name="connsiteY1" fmla="*/ 534851 h 577719"/>
              <a:gd name="connsiteX2" fmla="*/ 214942 w 604393"/>
              <a:gd name="connsiteY2" fmla="*/ 491982 h 577719"/>
              <a:gd name="connsiteX3" fmla="*/ 214942 w 604393"/>
              <a:gd name="connsiteY3" fmla="*/ 534851 h 577719"/>
              <a:gd name="connsiteX4" fmla="*/ 107471 w 604393"/>
              <a:gd name="connsiteY4" fmla="*/ 577719 h 577719"/>
              <a:gd name="connsiteX5" fmla="*/ 0 w 604393"/>
              <a:gd name="connsiteY5" fmla="*/ 534851 h 577719"/>
              <a:gd name="connsiteX6" fmla="*/ 0 w 604393"/>
              <a:gd name="connsiteY6" fmla="*/ 427556 h 577719"/>
              <a:gd name="connsiteX7" fmla="*/ 107471 w 604393"/>
              <a:gd name="connsiteY7" fmla="*/ 470425 h 577719"/>
              <a:gd name="connsiteX8" fmla="*/ 214942 w 604393"/>
              <a:gd name="connsiteY8" fmla="*/ 427556 h 577719"/>
              <a:gd name="connsiteX9" fmla="*/ 214942 w 604393"/>
              <a:gd name="connsiteY9" fmla="*/ 470425 h 577719"/>
              <a:gd name="connsiteX10" fmla="*/ 107471 w 604393"/>
              <a:gd name="connsiteY10" fmla="*/ 513293 h 577719"/>
              <a:gd name="connsiteX11" fmla="*/ 0 w 604393"/>
              <a:gd name="connsiteY11" fmla="*/ 470425 h 577719"/>
              <a:gd name="connsiteX12" fmla="*/ 107471 w 604393"/>
              <a:gd name="connsiteY12" fmla="*/ 331151 h 577719"/>
              <a:gd name="connsiteX13" fmla="*/ 10663 w 604393"/>
              <a:gd name="connsiteY13" fmla="*/ 363083 h 577719"/>
              <a:gd name="connsiteX14" fmla="*/ 107471 w 604393"/>
              <a:gd name="connsiteY14" fmla="*/ 395296 h 577719"/>
              <a:gd name="connsiteX15" fmla="*/ 203999 w 604393"/>
              <a:gd name="connsiteY15" fmla="*/ 363083 h 577719"/>
              <a:gd name="connsiteX16" fmla="*/ 107471 w 604393"/>
              <a:gd name="connsiteY16" fmla="*/ 331151 h 577719"/>
              <a:gd name="connsiteX17" fmla="*/ 558372 w 604393"/>
              <a:gd name="connsiteY17" fmla="*/ 325019 h 577719"/>
              <a:gd name="connsiteX18" fmla="*/ 540974 w 604393"/>
              <a:gd name="connsiteY18" fmla="*/ 342390 h 577719"/>
              <a:gd name="connsiteX19" fmla="*/ 558372 w 604393"/>
              <a:gd name="connsiteY19" fmla="*/ 359482 h 577719"/>
              <a:gd name="connsiteX20" fmla="*/ 575770 w 604393"/>
              <a:gd name="connsiteY20" fmla="*/ 342390 h 577719"/>
              <a:gd name="connsiteX21" fmla="*/ 558372 w 604393"/>
              <a:gd name="connsiteY21" fmla="*/ 325019 h 577719"/>
              <a:gd name="connsiteX22" fmla="*/ 107471 w 604393"/>
              <a:gd name="connsiteY22" fmla="*/ 320226 h 577719"/>
              <a:gd name="connsiteX23" fmla="*/ 214942 w 604393"/>
              <a:gd name="connsiteY23" fmla="*/ 363083 h 577719"/>
              <a:gd name="connsiteX24" fmla="*/ 214942 w 604393"/>
              <a:gd name="connsiteY24" fmla="*/ 405941 h 577719"/>
              <a:gd name="connsiteX25" fmla="*/ 107471 w 604393"/>
              <a:gd name="connsiteY25" fmla="*/ 449078 h 577719"/>
              <a:gd name="connsiteX26" fmla="*/ 0 w 604393"/>
              <a:gd name="connsiteY26" fmla="*/ 405941 h 577719"/>
              <a:gd name="connsiteX27" fmla="*/ 0 w 604393"/>
              <a:gd name="connsiteY27" fmla="*/ 363083 h 577719"/>
              <a:gd name="connsiteX28" fmla="*/ 107471 w 604393"/>
              <a:gd name="connsiteY28" fmla="*/ 320226 h 577719"/>
              <a:gd name="connsiteX29" fmla="*/ 327706 w 604393"/>
              <a:gd name="connsiteY29" fmla="*/ 0 h 577719"/>
              <a:gd name="connsiteX30" fmla="*/ 604393 w 604393"/>
              <a:gd name="connsiteY30" fmla="*/ 55477 h 577719"/>
              <a:gd name="connsiteX31" fmla="*/ 604393 w 604393"/>
              <a:gd name="connsiteY31" fmla="*/ 553092 h 577719"/>
              <a:gd name="connsiteX32" fmla="*/ 327706 w 604393"/>
              <a:gd name="connsiteY32" fmla="*/ 553092 h 577719"/>
              <a:gd name="connsiteX33" fmla="*/ 327706 w 604393"/>
              <a:gd name="connsiteY33" fmla="*/ 265619 h 577719"/>
              <a:gd name="connsiteX34" fmla="*/ 572684 w 604393"/>
              <a:gd name="connsiteY34" fmla="*/ 294198 h 577719"/>
              <a:gd name="connsiteX35" fmla="*/ 575209 w 604393"/>
              <a:gd name="connsiteY35" fmla="*/ 294478 h 577719"/>
              <a:gd name="connsiteX36" fmla="*/ 595694 w 604393"/>
              <a:gd name="connsiteY36" fmla="*/ 275985 h 577719"/>
              <a:gd name="connsiteX37" fmla="*/ 577454 w 604393"/>
              <a:gd name="connsiteY37" fmla="*/ 253010 h 577719"/>
              <a:gd name="connsiteX38" fmla="*/ 329951 w 604393"/>
              <a:gd name="connsiteY38" fmla="*/ 224151 h 577719"/>
              <a:gd name="connsiteX39" fmla="*/ 327706 w 604393"/>
              <a:gd name="connsiteY39" fmla="*/ 224151 h 577719"/>
              <a:gd name="connsiteX40" fmla="*/ 327706 w 604393"/>
              <a:gd name="connsiteY40" fmla="*/ 203417 h 577719"/>
              <a:gd name="connsiteX41" fmla="*/ 572122 w 604393"/>
              <a:gd name="connsiteY41" fmla="*/ 239001 h 577719"/>
              <a:gd name="connsiteX42" fmla="*/ 575209 w 604393"/>
              <a:gd name="connsiteY42" fmla="*/ 239001 h 577719"/>
              <a:gd name="connsiteX43" fmla="*/ 595694 w 604393"/>
              <a:gd name="connsiteY43" fmla="*/ 221349 h 577719"/>
              <a:gd name="connsiteX44" fmla="*/ 578015 w 604393"/>
              <a:gd name="connsiteY44" fmla="*/ 197813 h 577719"/>
              <a:gd name="connsiteX45" fmla="*/ 330512 w 604393"/>
              <a:gd name="connsiteY45" fmla="*/ 161949 h 577719"/>
              <a:gd name="connsiteX46" fmla="*/ 327706 w 604393"/>
              <a:gd name="connsiteY46" fmla="*/ 162229 h 577719"/>
              <a:gd name="connsiteX47" fmla="*/ 327706 w 604393"/>
              <a:gd name="connsiteY47" fmla="*/ 143737 h 577719"/>
              <a:gd name="connsiteX48" fmla="*/ 571842 w 604393"/>
              <a:gd name="connsiteY48" fmla="*/ 183523 h 577719"/>
              <a:gd name="connsiteX49" fmla="*/ 575209 w 604393"/>
              <a:gd name="connsiteY49" fmla="*/ 183803 h 577719"/>
              <a:gd name="connsiteX50" fmla="*/ 595694 w 604393"/>
              <a:gd name="connsiteY50" fmla="*/ 166432 h 577719"/>
              <a:gd name="connsiteX51" fmla="*/ 578577 w 604393"/>
              <a:gd name="connsiteY51" fmla="*/ 142616 h 577719"/>
              <a:gd name="connsiteX52" fmla="*/ 331074 w 604393"/>
              <a:gd name="connsiteY52" fmla="*/ 102269 h 577719"/>
              <a:gd name="connsiteX53" fmla="*/ 327706 w 604393"/>
              <a:gd name="connsiteY53" fmla="*/ 102549 h 577719"/>
              <a:gd name="connsiteX54" fmla="*/ 327706 w 604393"/>
              <a:gd name="connsiteY54" fmla="*/ 79573 h 577719"/>
              <a:gd name="connsiteX55" fmla="*/ 571000 w 604393"/>
              <a:gd name="connsiteY55" fmla="*/ 128046 h 577719"/>
              <a:gd name="connsiteX56" fmla="*/ 575209 w 604393"/>
              <a:gd name="connsiteY56" fmla="*/ 128606 h 577719"/>
              <a:gd name="connsiteX57" fmla="*/ 595414 w 604393"/>
              <a:gd name="connsiteY57" fmla="*/ 111795 h 577719"/>
              <a:gd name="connsiteX58" fmla="*/ 579138 w 604393"/>
              <a:gd name="connsiteY58" fmla="*/ 87419 h 577719"/>
              <a:gd name="connsiteX59" fmla="*/ 331635 w 604393"/>
              <a:gd name="connsiteY59" fmla="*/ 38106 h 577719"/>
              <a:gd name="connsiteX60" fmla="*/ 327706 w 604393"/>
              <a:gd name="connsiteY60" fmla="*/ 38106 h 577719"/>
              <a:gd name="connsiteX61" fmla="*/ 313734 w 604393"/>
              <a:gd name="connsiteY61" fmla="*/ 0 h 577719"/>
              <a:gd name="connsiteX62" fmla="*/ 313734 w 604393"/>
              <a:gd name="connsiteY62" fmla="*/ 553092 h 577719"/>
              <a:gd name="connsiteX63" fmla="*/ 239362 w 604393"/>
              <a:gd name="connsiteY63" fmla="*/ 553092 h 577719"/>
              <a:gd name="connsiteX64" fmla="*/ 243010 w 604393"/>
              <a:gd name="connsiteY64" fmla="*/ 534880 h 577719"/>
              <a:gd name="connsiteX65" fmla="*/ 243010 w 604393"/>
              <a:gd name="connsiteY65" fmla="*/ 363124 h 577719"/>
              <a:gd name="connsiteX66" fmla="*/ 107455 w 604393"/>
              <a:gd name="connsiteY66" fmla="*/ 292236 h 577719"/>
              <a:gd name="connsiteX67" fmla="*/ 92300 w 604393"/>
              <a:gd name="connsiteY67" fmla="*/ 292797 h 577719"/>
              <a:gd name="connsiteX68" fmla="*/ 92300 w 604393"/>
              <a:gd name="connsiteY68" fmla="*/ 110674 h 5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4393" h="577719">
                <a:moveTo>
                  <a:pt x="0" y="491982"/>
                </a:moveTo>
                <a:cubicBezTo>
                  <a:pt x="0" y="515518"/>
                  <a:pt x="47983" y="534851"/>
                  <a:pt x="107471" y="534851"/>
                </a:cubicBezTo>
                <a:cubicBezTo>
                  <a:pt x="166679" y="534851"/>
                  <a:pt x="214942" y="515518"/>
                  <a:pt x="214942" y="491982"/>
                </a:cubicBezTo>
                <a:lnTo>
                  <a:pt x="214942" y="534851"/>
                </a:lnTo>
                <a:cubicBezTo>
                  <a:pt x="214942" y="558666"/>
                  <a:pt x="166679" y="577719"/>
                  <a:pt x="107471" y="577719"/>
                </a:cubicBezTo>
                <a:cubicBezTo>
                  <a:pt x="47983" y="577719"/>
                  <a:pt x="0" y="558666"/>
                  <a:pt x="0" y="534851"/>
                </a:cubicBezTo>
                <a:close/>
                <a:moveTo>
                  <a:pt x="0" y="427556"/>
                </a:moveTo>
                <a:cubicBezTo>
                  <a:pt x="0" y="451372"/>
                  <a:pt x="47983" y="470425"/>
                  <a:pt x="107471" y="470425"/>
                </a:cubicBezTo>
                <a:cubicBezTo>
                  <a:pt x="166679" y="470425"/>
                  <a:pt x="214942" y="451372"/>
                  <a:pt x="214942" y="427556"/>
                </a:cubicBezTo>
                <a:lnTo>
                  <a:pt x="214942" y="470425"/>
                </a:lnTo>
                <a:cubicBezTo>
                  <a:pt x="214942" y="494240"/>
                  <a:pt x="166679" y="513293"/>
                  <a:pt x="107471" y="513293"/>
                </a:cubicBezTo>
                <a:cubicBezTo>
                  <a:pt x="47983" y="513293"/>
                  <a:pt x="0" y="494240"/>
                  <a:pt x="0" y="470425"/>
                </a:cubicBezTo>
                <a:close/>
                <a:moveTo>
                  <a:pt x="107471" y="331151"/>
                </a:moveTo>
                <a:cubicBezTo>
                  <a:pt x="48264" y="331151"/>
                  <a:pt x="10663" y="350198"/>
                  <a:pt x="10663" y="363083"/>
                </a:cubicBezTo>
                <a:cubicBezTo>
                  <a:pt x="10663" y="376249"/>
                  <a:pt x="48264" y="395296"/>
                  <a:pt x="107471" y="395296"/>
                </a:cubicBezTo>
                <a:cubicBezTo>
                  <a:pt x="166398" y="395296"/>
                  <a:pt x="203999" y="376249"/>
                  <a:pt x="203999" y="363083"/>
                </a:cubicBezTo>
                <a:cubicBezTo>
                  <a:pt x="203999" y="350198"/>
                  <a:pt x="166398" y="331151"/>
                  <a:pt x="107471" y="331151"/>
                </a:cubicBezTo>
                <a:close/>
                <a:moveTo>
                  <a:pt x="558372" y="325019"/>
                </a:moveTo>
                <a:cubicBezTo>
                  <a:pt x="548831" y="325019"/>
                  <a:pt x="540974" y="332584"/>
                  <a:pt x="540974" y="342390"/>
                </a:cubicBezTo>
                <a:cubicBezTo>
                  <a:pt x="540974" y="351917"/>
                  <a:pt x="548831" y="359482"/>
                  <a:pt x="558372" y="359482"/>
                </a:cubicBezTo>
                <a:cubicBezTo>
                  <a:pt x="567913" y="359482"/>
                  <a:pt x="575770" y="351917"/>
                  <a:pt x="575770" y="342390"/>
                </a:cubicBezTo>
                <a:cubicBezTo>
                  <a:pt x="575770" y="332584"/>
                  <a:pt x="567913" y="325019"/>
                  <a:pt x="558372" y="325019"/>
                </a:cubicBezTo>
                <a:close/>
                <a:moveTo>
                  <a:pt x="107471" y="320226"/>
                </a:moveTo>
                <a:cubicBezTo>
                  <a:pt x="166679" y="320226"/>
                  <a:pt x="214942" y="339554"/>
                  <a:pt x="214942" y="363083"/>
                </a:cubicBezTo>
                <a:lnTo>
                  <a:pt x="214942" y="405941"/>
                </a:lnTo>
                <a:cubicBezTo>
                  <a:pt x="214942" y="429750"/>
                  <a:pt x="166679" y="449078"/>
                  <a:pt x="107471" y="449078"/>
                </a:cubicBezTo>
                <a:cubicBezTo>
                  <a:pt x="47983" y="449078"/>
                  <a:pt x="0" y="429750"/>
                  <a:pt x="0" y="405941"/>
                </a:cubicBezTo>
                <a:lnTo>
                  <a:pt x="0" y="363083"/>
                </a:lnTo>
                <a:cubicBezTo>
                  <a:pt x="0" y="339554"/>
                  <a:pt x="47983" y="320226"/>
                  <a:pt x="107471" y="320226"/>
                </a:cubicBezTo>
                <a:close/>
                <a:moveTo>
                  <a:pt x="327706" y="0"/>
                </a:moveTo>
                <a:lnTo>
                  <a:pt x="604393" y="55477"/>
                </a:lnTo>
                <a:lnTo>
                  <a:pt x="604393" y="553092"/>
                </a:lnTo>
                <a:lnTo>
                  <a:pt x="327706" y="553092"/>
                </a:lnTo>
                <a:lnTo>
                  <a:pt x="327706" y="265619"/>
                </a:lnTo>
                <a:lnTo>
                  <a:pt x="572684" y="294198"/>
                </a:lnTo>
                <a:cubicBezTo>
                  <a:pt x="573526" y="294478"/>
                  <a:pt x="574367" y="294478"/>
                  <a:pt x="575209" y="294478"/>
                </a:cubicBezTo>
                <a:cubicBezTo>
                  <a:pt x="585592" y="294478"/>
                  <a:pt x="594572" y="286633"/>
                  <a:pt x="595694" y="275985"/>
                </a:cubicBezTo>
                <a:cubicBezTo>
                  <a:pt x="597097" y="264778"/>
                  <a:pt x="588959" y="254411"/>
                  <a:pt x="577454" y="253010"/>
                </a:cubicBezTo>
                <a:lnTo>
                  <a:pt x="329951" y="224151"/>
                </a:lnTo>
                <a:cubicBezTo>
                  <a:pt x="329109" y="223870"/>
                  <a:pt x="328548" y="224151"/>
                  <a:pt x="327706" y="224151"/>
                </a:cubicBezTo>
                <a:lnTo>
                  <a:pt x="327706" y="203417"/>
                </a:lnTo>
                <a:lnTo>
                  <a:pt x="572122" y="239001"/>
                </a:lnTo>
                <a:cubicBezTo>
                  <a:pt x="573245" y="239001"/>
                  <a:pt x="574087" y="239001"/>
                  <a:pt x="575209" y="239001"/>
                </a:cubicBezTo>
                <a:cubicBezTo>
                  <a:pt x="585311" y="239001"/>
                  <a:pt x="594010" y="231716"/>
                  <a:pt x="595694" y="221349"/>
                </a:cubicBezTo>
                <a:cubicBezTo>
                  <a:pt x="597378" y="210141"/>
                  <a:pt x="589521" y="199494"/>
                  <a:pt x="578015" y="197813"/>
                </a:cubicBezTo>
                <a:lnTo>
                  <a:pt x="330512" y="161949"/>
                </a:lnTo>
                <a:cubicBezTo>
                  <a:pt x="329671" y="161669"/>
                  <a:pt x="328548" y="161949"/>
                  <a:pt x="327706" y="162229"/>
                </a:cubicBezTo>
                <a:lnTo>
                  <a:pt x="327706" y="143737"/>
                </a:lnTo>
                <a:lnTo>
                  <a:pt x="571842" y="183523"/>
                </a:lnTo>
                <a:cubicBezTo>
                  <a:pt x="572964" y="183803"/>
                  <a:pt x="574087" y="183803"/>
                  <a:pt x="575209" y="183803"/>
                </a:cubicBezTo>
                <a:cubicBezTo>
                  <a:pt x="585031" y="183803"/>
                  <a:pt x="594010" y="176519"/>
                  <a:pt x="595694" y="166432"/>
                </a:cubicBezTo>
                <a:cubicBezTo>
                  <a:pt x="597378" y="154944"/>
                  <a:pt x="589801" y="144297"/>
                  <a:pt x="578577" y="142616"/>
                </a:cubicBezTo>
                <a:lnTo>
                  <a:pt x="331074" y="102269"/>
                </a:lnTo>
                <a:cubicBezTo>
                  <a:pt x="329951" y="102269"/>
                  <a:pt x="328829" y="102549"/>
                  <a:pt x="327706" y="102549"/>
                </a:cubicBezTo>
                <a:lnTo>
                  <a:pt x="327706" y="79573"/>
                </a:lnTo>
                <a:lnTo>
                  <a:pt x="571000" y="128046"/>
                </a:lnTo>
                <a:cubicBezTo>
                  <a:pt x="572403" y="128326"/>
                  <a:pt x="573806" y="128606"/>
                  <a:pt x="575209" y="128606"/>
                </a:cubicBezTo>
                <a:cubicBezTo>
                  <a:pt x="584750" y="128606"/>
                  <a:pt x="593449" y="121602"/>
                  <a:pt x="595414" y="111795"/>
                </a:cubicBezTo>
                <a:cubicBezTo>
                  <a:pt x="597658" y="100588"/>
                  <a:pt x="590362" y="89660"/>
                  <a:pt x="579138" y="87419"/>
                </a:cubicBezTo>
                <a:lnTo>
                  <a:pt x="331635" y="38106"/>
                </a:lnTo>
                <a:cubicBezTo>
                  <a:pt x="330232" y="37825"/>
                  <a:pt x="329109" y="38106"/>
                  <a:pt x="327706" y="38106"/>
                </a:cubicBezTo>
                <a:close/>
                <a:moveTo>
                  <a:pt x="313734" y="0"/>
                </a:moveTo>
                <a:lnTo>
                  <a:pt x="313734" y="553092"/>
                </a:lnTo>
                <a:lnTo>
                  <a:pt x="239362" y="553092"/>
                </a:lnTo>
                <a:cubicBezTo>
                  <a:pt x="241607" y="547488"/>
                  <a:pt x="243010" y="541324"/>
                  <a:pt x="243010" y="534880"/>
                </a:cubicBezTo>
                <a:lnTo>
                  <a:pt x="243010" y="363124"/>
                </a:lnTo>
                <a:cubicBezTo>
                  <a:pt x="243010" y="314371"/>
                  <a:pt x="172847" y="292236"/>
                  <a:pt x="107455" y="292236"/>
                </a:cubicBezTo>
                <a:cubicBezTo>
                  <a:pt x="102404" y="292236"/>
                  <a:pt x="97352" y="292517"/>
                  <a:pt x="92300" y="292797"/>
                </a:cubicBezTo>
                <a:lnTo>
                  <a:pt x="92300" y="1106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1" name="server_30454"/>
          <p:cNvSpPr/>
          <p:nvPr/>
        </p:nvSpPr>
        <p:spPr>
          <a:xfrm>
            <a:off x="10212171" y="5179908"/>
            <a:ext cx="609685" cy="582777"/>
          </a:xfrm>
          <a:custGeom>
            <a:avLst/>
            <a:gdLst>
              <a:gd name="connsiteX0" fmla="*/ 0 w 604393"/>
              <a:gd name="connsiteY0" fmla="*/ 491982 h 577719"/>
              <a:gd name="connsiteX1" fmla="*/ 107471 w 604393"/>
              <a:gd name="connsiteY1" fmla="*/ 534851 h 577719"/>
              <a:gd name="connsiteX2" fmla="*/ 214942 w 604393"/>
              <a:gd name="connsiteY2" fmla="*/ 491982 h 577719"/>
              <a:gd name="connsiteX3" fmla="*/ 214942 w 604393"/>
              <a:gd name="connsiteY3" fmla="*/ 534851 h 577719"/>
              <a:gd name="connsiteX4" fmla="*/ 107471 w 604393"/>
              <a:gd name="connsiteY4" fmla="*/ 577719 h 577719"/>
              <a:gd name="connsiteX5" fmla="*/ 0 w 604393"/>
              <a:gd name="connsiteY5" fmla="*/ 534851 h 577719"/>
              <a:gd name="connsiteX6" fmla="*/ 0 w 604393"/>
              <a:gd name="connsiteY6" fmla="*/ 427556 h 577719"/>
              <a:gd name="connsiteX7" fmla="*/ 107471 w 604393"/>
              <a:gd name="connsiteY7" fmla="*/ 470425 h 577719"/>
              <a:gd name="connsiteX8" fmla="*/ 214942 w 604393"/>
              <a:gd name="connsiteY8" fmla="*/ 427556 h 577719"/>
              <a:gd name="connsiteX9" fmla="*/ 214942 w 604393"/>
              <a:gd name="connsiteY9" fmla="*/ 470425 h 577719"/>
              <a:gd name="connsiteX10" fmla="*/ 107471 w 604393"/>
              <a:gd name="connsiteY10" fmla="*/ 513293 h 577719"/>
              <a:gd name="connsiteX11" fmla="*/ 0 w 604393"/>
              <a:gd name="connsiteY11" fmla="*/ 470425 h 577719"/>
              <a:gd name="connsiteX12" fmla="*/ 107471 w 604393"/>
              <a:gd name="connsiteY12" fmla="*/ 331151 h 577719"/>
              <a:gd name="connsiteX13" fmla="*/ 10663 w 604393"/>
              <a:gd name="connsiteY13" fmla="*/ 363083 h 577719"/>
              <a:gd name="connsiteX14" fmla="*/ 107471 w 604393"/>
              <a:gd name="connsiteY14" fmla="*/ 395296 h 577719"/>
              <a:gd name="connsiteX15" fmla="*/ 203999 w 604393"/>
              <a:gd name="connsiteY15" fmla="*/ 363083 h 577719"/>
              <a:gd name="connsiteX16" fmla="*/ 107471 w 604393"/>
              <a:gd name="connsiteY16" fmla="*/ 331151 h 577719"/>
              <a:gd name="connsiteX17" fmla="*/ 558372 w 604393"/>
              <a:gd name="connsiteY17" fmla="*/ 325019 h 577719"/>
              <a:gd name="connsiteX18" fmla="*/ 540974 w 604393"/>
              <a:gd name="connsiteY18" fmla="*/ 342390 h 577719"/>
              <a:gd name="connsiteX19" fmla="*/ 558372 w 604393"/>
              <a:gd name="connsiteY19" fmla="*/ 359482 h 577719"/>
              <a:gd name="connsiteX20" fmla="*/ 575770 w 604393"/>
              <a:gd name="connsiteY20" fmla="*/ 342390 h 577719"/>
              <a:gd name="connsiteX21" fmla="*/ 558372 w 604393"/>
              <a:gd name="connsiteY21" fmla="*/ 325019 h 577719"/>
              <a:gd name="connsiteX22" fmla="*/ 107471 w 604393"/>
              <a:gd name="connsiteY22" fmla="*/ 320226 h 577719"/>
              <a:gd name="connsiteX23" fmla="*/ 214942 w 604393"/>
              <a:gd name="connsiteY23" fmla="*/ 363083 h 577719"/>
              <a:gd name="connsiteX24" fmla="*/ 214942 w 604393"/>
              <a:gd name="connsiteY24" fmla="*/ 405941 h 577719"/>
              <a:gd name="connsiteX25" fmla="*/ 107471 w 604393"/>
              <a:gd name="connsiteY25" fmla="*/ 449078 h 577719"/>
              <a:gd name="connsiteX26" fmla="*/ 0 w 604393"/>
              <a:gd name="connsiteY26" fmla="*/ 405941 h 577719"/>
              <a:gd name="connsiteX27" fmla="*/ 0 w 604393"/>
              <a:gd name="connsiteY27" fmla="*/ 363083 h 577719"/>
              <a:gd name="connsiteX28" fmla="*/ 107471 w 604393"/>
              <a:gd name="connsiteY28" fmla="*/ 320226 h 577719"/>
              <a:gd name="connsiteX29" fmla="*/ 327706 w 604393"/>
              <a:gd name="connsiteY29" fmla="*/ 0 h 577719"/>
              <a:gd name="connsiteX30" fmla="*/ 604393 w 604393"/>
              <a:gd name="connsiteY30" fmla="*/ 55477 h 577719"/>
              <a:gd name="connsiteX31" fmla="*/ 604393 w 604393"/>
              <a:gd name="connsiteY31" fmla="*/ 553092 h 577719"/>
              <a:gd name="connsiteX32" fmla="*/ 327706 w 604393"/>
              <a:gd name="connsiteY32" fmla="*/ 553092 h 577719"/>
              <a:gd name="connsiteX33" fmla="*/ 327706 w 604393"/>
              <a:gd name="connsiteY33" fmla="*/ 265619 h 577719"/>
              <a:gd name="connsiteX34" fmla="*/ 572684 w 604393"/>
              <a:gd name="connsiteY34" fmla="*/ 294198 h 577719"/>
              <a:gd name="connsiteX35" fmla="*/ 575209 w 604393"/>
              <a:gd name="connsiteY35" fmla="*/ 294478 h 577719"/>
              <a:gd name="connsiteX36" fmla="*/ 595694 w 604393"/>
              <a:gd name="connsiteY36" fmla="*/ 275985 h 577719"/>
              <a:gd name="connsiteX37" fmla="*/ 577454 w 604393"/>
              <a:gd name="connsiteY37" fmla="*/ 253010 h 577719"/>
              <a:gd name="connsiteX38" fmla="*/ 329951 w 604393"/>
              <a:gd name="connsiteY38" fmla="*/ 224151 h 577719"/>
              <a:gd name="connsiteX39" fmla="*/ 327706 w 604393"/>
              <a:gd name="connsiteY39" fmla="*/ 224151 h 577719"/>
              <a:gd name="connsiteX40" fmla="*/ 327706 w 604393"/>
              <a:gd name="connsiteY40" fmla="*/ 203417 h 577719"/>
              <a:gd name="connsiteX41" fmla="*/ 572122 w 604393"/>
              <a:gd name="connsiteY41" fmla="*/ 239001 h 577719"/>
              <a:gd name="connsiteX42" fmla="*/ 575209 w 604393"/>
              <a:gd name="connsiteY42" fmla="*/ 239001 h 577719"/>
              <a:gd name="connsiteX43" fmla="*/ 595694 w 604393"/>
              <a:gd name="connsiteY43" fmla="*/ 221349 h 577719"/>
              <a:gd name="connsiteX44" fmla="*/ 578015 w 604393"/>
              <a:gd name="connsiteY44" fmla="*/ 197813 h 577719"/>
              <a:gd name="connsiteX45" fmla="*/ 330512 w 604393"/>
              <a:gd name="connsiteY45" fmla="*/ 161949 h 577719"/>
              <a:gd name="connsiteX46" fmla="*/ 327706 w 604393"/>
              <a:gd name="connsiteY46" fmla="*/ 162229 h 577719"/>
              <a:gd name="connsiteX47" fmla="*/ 327706 w 604393"/>
              <a:gd name="connsiteY47" fmla="*/ 143737 h 577719"/>
              <a:gd name="connsiteX48" fmla="*/ 571842 w 604393"/>
              <a:gd name="connsiteY48" fmla="*/ 183523 h 577719"/>
              <a:gd name="connsiteX49" fmla="*/ 575209 w 604393"/>
              <a:gd name="connsiteY49" fmla="*/ 183803 h 577719"/>
              <a:gd name="connsiteX50" fmla="*/ 595694 w 604393"/>
              <a:gd name="connsiteY50" fmla="*/ 166432 h 577719"/>
              <a:gd name="connsiteX51" fmla="*/ 578577 w 604393"/>
              <a:gd name="connsiteY51" fmla="*/ 142616 h 577719"/>
              <a:gd name="connsiteX52" fmla="*/ 331074 w 604393"/>
              <a:gd name="connsiteY52" fmla="*/ 102269 h 577719"/>
              <a:gd name="connsiteX53" fmla="*/ 327706 w 604393"/>
              <a:gd name="connsiteY53" fmla="*/ 102549 h 577719"/>
              <a:gd name="connsiteX54" fmla="*/ 327706 w 604393"/>
              <a:gd name="connsiteY54" fmla="*/ 79573 h 577719"/>
              <a:gd name="connsiteX55" fmla="*/ 571000 w 604393"/>
              <a:gd name="connsiteY55" fmla="*/ 128046 h 577719"/>
              <a:gd name="connsiteX56" fmla="*/ 575209 w 604393"/>
              <a:gd name="connsiteY56" fmla="*/ 128606 h 577719"/>
              <a:gd name="connsiteX57" fmla="*/ 595414 w 604393"/>
              <a:gd name="connsiteY57" fmla="*/ 111795 h 577719"/>
              <a:gd name="connsiteX58" fmla="*/ 579138 w 604393"/>
              <a:gd name="connsiteY58" fmla="*/ 87419 h 577719"/>
              <a:gd name="connsiteX59" fmla="*/ 331635 w 604393"/>
              <a:gd name="connsiteY59" fmla="*/ 38106 h 577719"/>
              <a:gd name="connsiteX60" fmla="*/ 327706 w 604393"/>
              <a:gd name="connsiteY60" fmla="*/ 38106 h 577719"/>
              <a:gd name="connsiteX61" fmla="*/ 313734 w 604393"/>
              <a:gd name="connsiteY61" fmla="*/ 0 h 577719"/>
              <a:gd name="connsiteX62" fmla="*/ 313734 w 604393"/>
              <a:gd name="connsiteY62" fmla="*/ 553092 h 577719"/>
              <a:gd name="connsiteX63" fmla="*/ 239362 w 604393"/>
              <a:gd name="connsiteY63" fmla="*/ 553092 h 577719"/>
              <a:gd name="connsiteX64" fmla="*/ 243010 w 604393"/>
              <a:gd name="connsiteY64" fmla="*/ 534880 h 577719"/>
              <a:gd name="connsiteX65" fmla="*/ 243010 w 604393"/>
              <a:gd name="connsiteY65" fmla="*/ 363124 h 577719"/>
              <a:gd name="connsiteX66" fmla="*/ 107455 w 604393"/>
              <a:gd name="connsiteY66" fmla="*/ 292236 h 577719"/>
              <a:gd name="connsiteX67" fmla="*/ 92300 w 604393"/>
              <a:gd name="connsiteY67" fmla="*/ 292797 h 577719"/>
              <a:gd name="connsiteX68" fmla="*/ 92300 w 604393"/>
              <a:gd name="connsiteY68" fmla="*/ 110674 h 5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4393" h="577719">
                <a:moveTo>
                  <a:pt x="0" y="491982"/>
                </a:moveTo>
                <a:cubicBezTo>
                  <a:pt x="0" y="515518"/>
                  <a:pt x="47983" y="534851"/>
                  <a:pt x="107471" y="534851"/>
                </a:cubicBezTo>
                <a:cubicBezTo>
                  <a:pt x="166679" y="534851"/>
                  <a:pt x="214942" y="515518"/>
                  <a:pt x="214942" y="491982"/>
                </a:cubicBezTo>
                <a:lnTo>
                  <a:pt x="214942" y="534851"/>
                </a:lnTo>
                <a:cubicBezTo>
                  <a:pt x="214942" y="558666"/>
                  <a:pt x="166679" y="577719"/>
                  <a:pt x="107471" y="577719"/>
                </a:cubicBezTo>
                <a:cubicBezTo>
                  <a:pt x="47983" y="577719"/>
                  <a:pt x="0" y="558666"/>
                  <a:pt x="0" y="534851"/>
                </a:cubicBezTo>
                <a:close/>
                <a:moveTo>
                  <a:pt x="0" y="427556"/>
                </a:moveTo>
                <a:cubicBezTo>
                  <a:pt x="0" y="451372"/>
                  <a:pt x="47983" y="470425"/>
                  <a:pt x="107471" y="470425"/>
                </a:cubicBezTo>
                <a:cubicBezTo>
                  <a:pt x="166679" y="470425"/>
                  <a:pt x="214942" y="451372"/>
                  <a:pt x="214942" y="427556"/>
                </a:cubicBezTo>
                <a:lnTo>
                  <a:pt x="214942" y="470425"/>
                </a:lnTo>
                <a:cubicBezTo>
                  <a:pt x="214942" y="494240"/>
                  <a:pt x="166679" y="513293"/>
                  <a:pt x="107471" y="513293"/>
                </a:cubicBezTo>
                <a:cubicBezTo>
                  <a:pt x="47983" y="513293"/>
                  <a:pt x="0" y="494240"/>
                  <a:pt x="0" y="470425"/>
                </a:cubicBezTo>
                <a:close/>
                <a:moveTo>
                  <a:pt x="107471" y="331151"/>
                </a:moveTo>
                <a:cubicBezTo>
                  <a:pt x="48264" y="331151"/>
                  <a:pt x="10663" y="350198"/>
                  <a:pt x="10663" y="363083"/>
                </a:cubicBezTo>
                <a:cubicBezTo>
                  <a:pt x="10663" y="376249"/>
                  <a:pt x="48264" y="395296"/>
                  <a:pt x="107471" y="395296"/>
                </a:cubicBezTo>
                <a:cubicBezTo>
                  <a:pt x="166398" y="395296"/>
                  <a:pt x="203999" y="376249"/>
                  <a:pt x="203999" y="363083"/>
                </a:cubicBezTo>
                <a:cubicBezTo>
                  <a:pt x="203999" y="350198"/>
                  <a:pt x="166398" y="331151"/>
                  <a:pt x="107471" y="331151"/>
                </a:cubicBezTo>
                <a:close/>
                <a:moveTo>
                  <a:pt x="558372" y="325019"/>
                </a:moveTo>
                <a:cubicBezTo>
                  <a:pt x="548831" y="325019"/>
                  <a:pt x="540974" y="332584"/>
                  <a:pt x="540974" y="342390"/>
                </a:cubicBezTo>
                <a:cubicBezTo>
                  <a:pt x="540974" y="351917"/>
                  <a:pt x="548831" y="359482"/>
                  <a:pt x="558372" y="359482"/>
                </a:cubicBezTo>
                <a:cubicBezTo>
                  <a:pt x="567913" y="359482"/>
                  <a:pt x="575770" y="351917"/>
                  <a:pt x="575770" y="342390"/>
                </a:cubicBezTo>
                <a:cubicBezTo>
                  <a:pt x="575770" y="332584"/>
                  <a:pt x="567913" y="325019"/>
                  <a:pt x="558372" y="325019"/>
                </a:cubicBezTo>
                <a:close/>
                <a:moveTo>
                  <a:pt x="107471" y="320226"/>
                </a:moveTo>
                <a:cubicBezTo>
                  <a:pt x="166679" y="320226"/>
                  <a:pt x="214942" y="339554"/>
                  <a:pt x="214942" y="363083"/>
                </a:cubicBezTo>
                <a:lnTo>
                  <a:pt x="214942" y="405941"/>
                </a:lnTo>
                <a:cubicBezTo>
                  <a:pt x="214942" y="429750"/>
                  <a:pt x="166679" y="449078"/>
                  <a:pt x="107471" y="449078"/>
                </a:cubicBezTo>
                <a:cubicBezTo>
                  <a:pt x="47983" y="449078"/>
                  <a:pt x="0" y="429750"/>
                  <a:pt x="0" y="405941"/>
                </a:cubicBezTo>
                <a:lnTo>
                  <a:pt x="0" y="363083"/>
                </a:lnTo>
                <a:cubicBezTo>
                  <a:pt x="0" y="339554"/>
                  <a:pt x="47983" y="320226"/>
                  <a:pt x="107471" y="320226"/>
                </a:cubicBezTo>
                <a:close/>
                <a:moveTo>
                  <a:pt x="327706" y="0"/>
                </a:moveTo>
                <a:lnTo>
                  <a:pt x="604393" y="55477"/>
                </a:lnTo>
                <a:lnTo>
                  <a:pt x="604393" y="553092"/>
                </a:lnTo>
                <a:lnTo>
                  <a:pt x="327706" y="553092"/>
                </a:lnTo>
                <a:lnTo>
                  <a:pt x="327706" y="265619"/>
                </a:lnTo>
                <a:lnTo>
                  <a:pt x="572684" y="294198"/>
                </a:lnTo>
                <a:cubicBezTo>
                  <a:pt x="573526" y="294478"/>
                  <a:pt x="574367" y="294478"/>
                  <a:pt x="575209" y="294478"/>
                </a:cubicBezTo>
                <a:cubicBezTo>
                  <a:pt x="585592" y="294478"/>
                  <a:pt x="594572" y="286633"/>
                  <a:pt x="595694" y="275985"/>
                </a:cubicBezTo>
                <a:cubicBezTo>
                  <a:pt x="597097" y="264778"/>
                  <a:pt x="588959" y="254411"/>
                  <a:pt x="577454" y="253010"/>
                </a:cubicBezTo>
                <a:lnTo>
                  <a:pt x="329951" y="224151"/>
                </a:lnTo>
                <a:cubicBezTo>
                  <a:pt x="329109" y="223870"/>
                  <a:pt x="328548" y="224151"/>
                  <a:pt x="327706" y="224151"/>
                </a:cubicBezTo>
                <a:lnTo>
                  <a:pt x="327706" y="203417"/>
                </a:lnTo>
                <a:lnTo>
                  <a:pt x="572122" y="239001"/>
                </a:lnTo>
                <a:cubicBezTo>
                  <a:pt x="573245" y="239001"/>
                  <a:pt x="574087" y="239001"/>
                  <a:pt x="575209" y="239001"/>
                </a:cubicBezTo>
                <a:cubicBezTo>
                  <a:pt x="585311" y="239001"/>
                  <a:pt x="594010" y="231716"/>
                  <a:pt x="595694" y="221349"/>
                </a:cubicBezTo>
                <a:cubicBezTo>
                  <a:pt x="597378" y="210141"/>
                  <a:pt x="589521" y="199494"/>
                  <a:pt x="578015" y="197813"/>
                </a:cubicBezTo>
                <a:lnTo>
                  <a:pt x="330512" y="161949"/>
                </a:lnTo>
                <a:cubicBezTo>
                  <a:pt x="329671" y="161669"/>
                  <a:pt x="328548" y="161949"/>
                  <a:pt x="327706" y="162229"/>
                </a:cubicBezTo>
                <a:lnTo>
                  <a:pt x="327706" y="143737"/>
                </a:lnTo>
                <a:lnTo>
                  <a:pt x="571842" y="183523"/>
                </a:lnTo>
                <a:cubicBezTo>
                  <a:pt x="572964" y="183803"/>
                  <a:pt x="574087" y="183803"/>
                  <a:pt x="575209" y="183803"/>
                </a:cubicBezTo>
                <a:cubicBezTo>
                  <a:pt x="585031" y="183803"/>
                  <a:pt x="594010" y="176519"/>
                  <a:pt x="595694" y="166432"/>
                </a:cubicBezTo>
                <a:cubicBezTo>
                  <a:pt x="597378" y="154944"/>
                  <a:pt x="589801" y="144297"/>
                  <a:pt x="578577" y="142616"/>
                </a:cubicBezTo>
                <a:lnTo>
                  <a:pt x="331074" y="102269"/>
                </a:lnTo>
                <a:cubicBezTo>
                  <a:pt x="329951" y="102269"/>
                  <a:pt x="328829" y="102549"/>
                  <a:pt x="327706" y="102549"/>
                </a:cubicBezTo>
                <a:lnTo>
                  <a:pt x="327706" y="79573"/>
                </a:lnTo>
                <a:lnTo>
                  <a:pt x="571000" y="128046"/>
                </a:lnTo>
                <a:cubicBezTo>
                  <a:pt x="572403" y="128326"/>
                  <a:pt x="573806" y="128606"/>
                  <a:pt x="575209" y="128606"/>
                </a:cubicBezTo>
                <a:cubicBezTo>
                  <a:pt x="584750" y="128606"/>
                  <a:pt x="593449" y="121602"/>
                  <a:pt x="595414" y="111795"/>
                </a:cubicBezTo>
                <a:cubicBezTo>
                  <a:pt x="597658" y="100588"/>
                  <a:pt x="590362" y="89660"/>
                  <a:pt x="579138" y="87419"/>
                </a:cubicBezTo>
                <a:lnTo>
                  <a:pt x="331635" y="38106"/>
                </a:lnTo>
                <a:cubicBezTo>
                  <a:pt x="330232" y="37825"/>
                  <a:pt x="329109" y="38106"/>
                  <a:pt x="327706" y="38106"/>
                </a:cubicBezTo>
                <a:close/>
                <a:moveTo>
                  <a:pt x="313734" y="0"/>
                </a:moveTo>
                <a:lnTo>
                  <a:pt x="313734" y="553092"/>
                </a:lnTo>
                <a:lnTo>
                  <a:pt x="239362" y="553092"/>
                </a:lnTo>
                <a:cubicBezTo>
                  <a:pt x="241607" y="547488"/>
                  <a:pt x="243010" y="541324"/>
                  <a:pt x="243010" y="534880"/>
                </a:cubicBezTo>
                <a:lnTo>
                  <a:pt x="243010" y="363124"/>
                </a:lnTo>
                <a:cubicBezTo>
                  <a:pt x="243010" y="314371"/>
                  <a:pt x="172847" y="292236"/>
                  <a:pt x="107455" y="292236"/>
                </a:cubicBezTo>
                <a:cubicBezTo>
                  <a:pt x="102404" y="292236"/>
                  <a:pt x="97352" y="292517"/>
                  <a:pt x="92300" y="292797"/>
                </a:cubicBezTo>
                <a:lnTo>
                  <a:pt x="92300" y="1106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35184" y="6025189"/>
            <a:ext cx="224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地面云计算中心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06987" y="6025189"/>
            <a:ext cx="11854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地面用户</a:t>
            </a:r>
          </a:p>
        </p:txBody>
      </p:sp>
      <p:sp>
        <p:nvSpPr>
          <p:cNvPr id="14" name="satellite_308698"/>
          <p:cNvSpPr/>
          <p:nvPr/>
        </p:nvSpPr>
        <p:spPr>
          <a:xfrm>
            <a:off x="8523404" y="3245765"/>
            <a:ext cx="609685" cy="500506"/>
          </a:xfrm>
          <a:custGeom>
            <a:avLst/>
            <a:gdLst>
              <a:gd name="connsiteX0" fmla="*/ 303775 w 607639"/>
              <a:gd name="connsiteY0" fmla="*/ 336995 h 498827"/>
              <a:gd name="connsiteX1" fmla="*/ 195990 w 607639"/>
              <a:gd name="connsiteY1" fmla="*/ 434930 h 498827"/>
              <a:gd name="connsiteX2" fmla="*/ 411649 w 607639"/>
              <a:gd name="connsiteY2" fmla="*/ 434930 h 498827"/>
              <a:gd name="connsiteX3" fmla="*/ 303775 w 607639"/>
              <a:gd name="connsiteY3" fmla="*/ 336995 h 498827"/>
              <a:gd name="connsiteX4" fmla="*/ 82764 w 607639"/>
              <a:gd name="connsiteY4" fmla="*/ 245003 h 498827"/>
              <a:gd name="connsiteX5" fmla="*/ 93000 w 607639"/>
              <a:gd name="connsiteY5" fmla="*/ 255216 h 498827"/>
              <a:gd name="connsiteX6" fmla="*/ 93000 w 607639"/>
              <a:gd name="connsiteY6" fmla="*/ 259034 h 498827"/>
              <a:gd name="connsiteX7" fmla="*/ 126378 w 607639"/>
              <a:gd name="connsiteY7" fmla="*/ 259034 h 498827"/>
              <a:gd name="connsiteX8" fmla="*/ 136614 w 607639"/>
              <a:gd name="connsiteY8" fmla="*/ 269158 h 498827"/>
              <a:gd name="connsiteX9" fmla="*/ 126378 w 607639"/>
              <a:gd name="connsiteY9" fmla="*/ 279371 h 498827"/>
              <a:gd name="connsiteX10" fmla="*/ 93000 w 607639"/>
              <a:gd name="connsiteY10" fmla="*/ 279371 h 498827"/>
              <a:gd name="connsiteX11" fmla="*/ 93000 w 607639"/>
              <a:gd name="connsiteY11" fmla="*/ 297753 h 498827"/>
              <a:gd name="connsiteX12" fmla="*/ 82764 w 607639"/>
              <a:gd name="connsiteY12" fmla="*/ 307877 h 498827"/>
              <a:gd name="connsiteX13" fmla="*/ 72616 w 607639"/>
              <a:gd name="connsiteY13" fmla="*/ 297753 h 498827"/>
              <a:gd name="connsiteX14" fmla="*/ 72616 w 607639"/>
              <a:gd name="connsiteY14" fmla="*/ 279371 h 498827"/>
              <a:gd name="connsiteX15" fmla="*/ 39238 w 607639"/>
              <a:gd name="connsiteY15" fmla="*/ 279371 h 498827"/>
              <a:gd name="connsiteX16" fmla="*/ 29002 w 607639"/>
              <a:gd name="connsiteY16" fmla="*/ 269158 h 498827"/>
              <a:gd name="connsiteX17" fmla="*/ 39238 w 607639"/>
              <a:gd name="connsiteY17" fmla="*/ 259034 h 498827"/>
              <a:gd name="connsiteX18" fmla="*/ 72616 w 607639"/>
              <a:gd name="connsiteY18" fmla="*/ 259034 h 498827"/>
              <a:gd name="connsiteX19" fmla="*/ 72616 w 607639"/>
              <a:gd name="connsiteY19" fmla="*/ 255216 h 498827"/>
              <a:gd name="connsiteX20" fmla="*/ 82764 w 607639"/>
              <a:gd name="connsiteY20" fmla="*/ 245003 h 498827"/>
              <a:gd name="connsiteX21" fmla="*/ 303776 w 607639"/>
              <a:gd name="connsiteY21" fmla="*/ 223737 h 498827"/>
              <a:gd name="connsiteX22" fmla="*/ 280011 w 607639"/>
              <a:gd name="connsiteY22" fmla="*/ 247552 h 498827"/>
              <a:gd name="connsiteX23" fmla="*/ 303776 w 607639"/>
              <a:gd name="connsiteY23" fmla="*/ 271279 h 498827"/>
              <a:gd name="connsiteX24" fmla="*/ 327629 w 607639"/>
              <a:gd name="connsiteY24" fmla="*/ 247552 h 498827"/>
              <a:gd name="connsiteX25" fmla="*/ 303776 w 607639"/>
              <a:gd name="connsiteY25" fmla="*/ 223737 h 498827"/>
              <a:gd name="connsiteX26" fmla="*/ 303776 w 607639"/>
              <a:gd name="connsiteY26" fmla="*/ 203299 h 498827"/>
              <a:gd name="connsiteX27" fmla="*/ 348100 w 607639"/>
              <a:gd name="connsiteY27" fmla="*/ 247552 h 498827"/>
              <a:gd name="connsiteX28" fmla="*/ 303776 w 607639"/>
              <a:gd name="connsiteY28" fmla="*/ 291717 h 498827"/>
              <a:gd name="connsiteX29" fmla="*/ 259540 w 607639"/>
              <a:gd name="connsiteY29" fmla="*/ 247552 h 498827"/>
              <a:gd name="connsiteX30" fmla="*/ 303776 w 607639"/>
              <a:gd name="connsiteY30" fmla="*/ 203299 h 498827"/>
              <a:gd name="connsiteX31" fmla="*/ 303776 w 607639"/>
              <a:gd name="connsiteY31" fmla="*/ 116111 h 498827"/>
              <a:gd name="connsiteX32" fmla="*/ 280011 w 607639"/>
              <a:gd name="connsiteY32" fmla="*/ 139931 h 498827"/>
              <a:gd name="connsiteX33" fmla="*/ 303776 w 607639"/>
              <a:gd name="connsiteY33" fmla="*/ 163751 h 498827"/>
              <a:gd name="connsiteX34" fmla="*/ 327629 w 607639"/>
              <a:gd name="connsiteY34" fmla="*/ 139931 h 498827"/>
              <a:gd name="connsiteX35" fmla="*/ 303776 w 607639"/>
              <a:gd name="connsiteY35" fmla="*/ 116111 h 498827"/>
              <a:gd name="connsiteX36" fmla="*/ 303776 w 607639"/>
              <a:gd name="connsiteY36" fmla="*/ 95757 h 498827"/>
              <a:gd name="connsiteX37" fmla="*/ 348100 w 607639"/>
              <a:gd name="connsiteY37" fmla="*/ 139931 h 498827"/>
              <a:gd name="connsiteX38" fmla="*/ 303776 w 607639"/>
              <a:gd name="connsiteY38" fmla="*/ 184105 h 498827"/>
              <a:gd name="connsiteX39" fmla="*/ 259540 w 607639"/>
              <a:gd name="connsiteY39" fmla="*/ 139931 h 498827"/>
              <a:gd name="connsiteX40" fmla="*/ 303776 w 607639"/>
              <a:gd name="connsiteY40" fmla="*/ 95757 h 498827"/>
              <a:gd name="connsiteX41" fmla="*/ 524760 w 607639"/>
              <a:gd name="connsiteY41" fmla="*/ 79527 h 498827"/>
              <a:gd name="connsiteX42" fmla="*/ 534991 w 607639"/>
              <a:gd name="connsiteY42" fmla="*/ 89745 h 498827"/>
              <a:gd name="connsiteX43" fmla="*/ 534991 w 607639"/>
              <a:gd name="connsiteY43" fmla="*/ 108137 h 498827"/>
              <a:gd name="connsiteX44" fmla="*/ 568353 w 607639"/>
              <a:gd name="connsiteY44" fmla="*/ 108137 h 498827"/>
              <a:gd name="connsiteX45" fmla="*/ 578495 w 607639"/>
              <a:gd name="connsiteY45" fmla="*/ 118266 h 498827"/>
              <a:gd name="connsiteX46" fmla="*/ 568353 w 607639"/>
              <a:gd name="connsiteY46" fmla="*/ 128484 h 498827"/>
              <a:gd name="connsiteX47" fmla="*/ 534991 w 607639"/>
              <a:gd name="connsiteY47" fmla="*/ 128484 h 498827"/>
              <a:gd name="connsiteX48" fmla="*/ 534991 w 607639"/>
              <a:gd name="connsiteY48" fmla="*/ 183573 h 498827"/>
              <a:gd name="connsiteX49" fmla="*/ 568353 w 607639"/>
              <a:gd name="connsiteY49" fmla="*/ 183573 h 498827"/>
              <a:gd name="connsiteX50" fmla="*/ 578495 w 607639"/>
              <a:gd name="connsiteY50" fmla="*/ 193702 h 498827"/>
              <a:gd name="connsiteX51" fmla="*/ 568353 w 607639"/>
              <a:gd name="connsiteY51" fmla="*/ 203920 h 498827"/>
              <a:gd name="connsiteX52" fmla="*/ 534991 w 607639"/>
              <a:gd name="connsiteY52" fmla="*/ 203920 h 498827"/>
              <a:gd name="connsiteX53" fmla="*/ 534991 w 607639"/>
              <a:gd name="connsiteY53" fmla="*/ 259008 h 498827"/>
              <a:gd name="connsiteX54" fmla="*/ 568353 w 607639"/>
              <a:gd name="connsiteY54" fmla="*/ 259008 h 498827"/>
              <a:gd name="connsiteX55" fmla="*/ 578495 w 607639"/>
              <a:gd name="connsiteY55" fmla="*/ 269138 h 498827"/>
              <a:gd name="connsiteX56" fmla="*/ 568353 w 607639"/>
              <a:gd name="connsiteY56" fmla="*/ 279356 h 498827"/>
              <a:gd name="connsiteX57" fmla="*/ 534991 w 607639"/>
              <a:gd name="connsiteY57" fmla="*/ 279356 h 498827"/>
              <a:gd name="connsiteX58" fmla="*/ 534991 w 607639"/>
              <a:gd name="connsiteY58" fmla="*/ 297748 h 498827"/>
              <a:gd name="connsiteX59" fmla="*/ 524760 w 607639"/>
              <a:gd name="connsiteY59" fmla="*/ 307877 h 498827"/>
              <a:gd name="connsiteX60" fmla="*/ 514617 w 607639"/>
              <a:gd name="connsiteY60" fmla="*/ 297748 h 498827"/>
              <a:gd name="connsiteX61" fmla="*/ 514617 w 607639"/>
              <a:gd name="connsiteY61" fmla="*/ 279356 h 498827"/>
              <a:gd name="connsiteX62" fmla="*/ 481255 w 607639"/>
              <a:gd name="connsiteY62" fmla="*/ 279356 h 498827"/>
              <a:gd name="connsiteX63" fmla="*/ 471024 w 607639"/>
              <a:gd name="connsiteY63" fmla="*/ 269138 h 498827"/>
              <a:gd name="connsiteX64" fmla="*/ 481255 w 607639"/>
              <a:gd name="connsiteY64" fmla="*/ 259008 h 498827"/>
              <a:gd name="connsiteX65" fmla="*/ 514617 w 607639"/>
              <a:gd name="connsiteY65" fmla="*/ 259008 h 498827"/>
              <a:gd name="connsiteX66" fmla="*/ 514617 w 607639"/>
              <a:gd name="connsiteY66" fmla="*/ 203920 h 498827"/>
              <a:gd name="connsiteX67" fmla="*/ 481255 w 607639"/>
              <a:gd name="connsiteY67" fmla="*/ 203920 h 498827"/>
              <a:gd name="connsiteX68" fmla="*/ 471024 w 607639"/>
              <a:gd name="connsiteY68" fmla="*/ 193702 h 498827"/>
              <a:gd name="connsiteX69" fmla="*/ 481255 w 607639"/>
              <a:gd name="connsiteY69" fmla="*/ 183573 h 498827"/>
              <a:gd name="connsiteX70" fmla="*/ 514617 w 607639"/>
              <a:gd name="connsiteY70" fmla="*/ 183573 h 498827"/>
              <a:gd name="connsiteX71" fmla="*/ 514617 w 607639"/>
              <a:gd name="connsiteY71" fmla="*/ 128484 h 498827"/>
              <a:gd name="connsiteX72" fmla="*/ 481255 w 607639"/>
              <a:gd name="connsiteY72" fmla="*/ 128484 h 498827"/>
              <a:gd name="connsiteX73" fmla="*/ 471024 w 607639"/>
              <a:gd name="connsiteY73" fmla="*/ 118266 h 498827"/>
              <a:gd name="connsiteX74" fmla="*/ 481255 w 607639"/>
              <a:gd name="connsiteY74" fmla="*/ 108137 h 498827"/>
              <a:gd name="connsiteX75" fmla="*/ 514617 w 607639"/>
              <a:gd name="connsiteY75" fmla="*/ 108137 h 498827"/>
              <a:gd name="connsiteX76" fmla="*/ 514617 w 607639"/>
              <a:gd name="connsiteY76" fmla="*/ 89745 h 498827"/>
              <a:gd name="connsiteX77" fmla="*/ 524760 w 607639"/>
              <a:gd name="connsiteY77" fmla="*/ 79527 h 498827"/>
              <a:gd name="connsiteX78" fmla="*/ 82764 w 607639"/>
              <a:gd name="connsiteY78" fmla="*/ 79527 h 498827"/>
              <a:gd name="connsiteX79" fmla="*/ 93000 w 607639"/>
              <a:gd name="connsiteY79" fmla="*/ 89746 h 498827"/>
              <a:gd name="connsiteX80" fmla="*/ 93000 w 607639"/>
              <a:gd name="connsiteY80" fmla="*/ 108139 h 498827"/>
              <a:gd name="connsiteX81" fmla="*/ 126378 w 607639"/>
              <a:gd name="connsiteY81" fmla="*/ 108139 h 498827"/>
              <a:gd name="connsiteX82" fmla="*/ 136614 w 607639"/>
              <a:gd name="connsiteY82" fmla="*/ 118269 h 498827"/>
              <a:gd name="connsiteX83" fmla="*/ 126378 w 607639"/>
              <a:gd name="connsiteY83" fmla="*/ 128487 h 498827"/>
              <a:gd name="connsiteX84" fmla="*/ 93000 w 607639"/>
              <a:gd name="connsiteY84" fmla="*/ 128487 h 498827"/>
              <a:gd name="connsiteX85" fmla="*/ 93000 w 607639"/>
              <a:gd name="connsiteY85" fmla="*/ 183579 h 498827"/>
              <a:gd name="connsiteX86" fmla="*/ 126378 w 607639"/>
              <a:gd name="connsiteY86" fmla="*/ 183579 h 498827"/>
              <a:gd name="connsiteX87" fmla="*/ 136614 w 607639"/>
              <a:gd name="connsiteY87" fmla="*/ 193708 h 498827"/>
              <a:gd name="connsiteX88" fmla="*/ 126378 w 607639"/>
              <a:gd name="connsiteY88" fmla="*/ 203927 h 498827"/>
              <a:gd name="connsiteX89" fmla="*/ 93000 w 607639"/>
              <a:gd name="connsiteY89" fmla="*/ 203927 h 498827"/>
              <a:gd name="connsiteX90" fmla="*/ 93000 w 607639"/>
              <a:gd name="connsiteY90" fmla="*/ 221165 h 498827"/>
              <a:gd name="connsiteX91" fmla="*/ 82764 w 607639"/>
              <a:gd name="connsiteY91" fmla="*/ 231384 h 498827"/>
              <a:gd name="connsiteX92" fmla="*/ 72616 w 607639"/>
              <a:gd name="connsiteY92" fmla="*/ 221165 h 498827"/>
              <a:gd name="connsiteX93" fmla="*/ 72616 w 607639"/>
              <a:gd name="connsiteY93" fmla="*/ 203927 h 498827"/>
              <a:gd name="connsiteX94" fmla="*/ 39238 w 607639"/>
              <a:gd name="connsiteY94" fmla="*/ 203927 h 498827"/>
              <a:gd name="connsiteX95" fmla="*/ 29002 w 607639"/>
              <a:gd name="connsiteY95" fmla="*/ 193708 h 498827"/>
              <a:gd name="connsiteX96" fmla="*/ 39238 w 607639"/>
              <a:gd name="connsiteY96" fmla="*/ 183579 h 498827"/>
              <a:gd name="connsiteX97" fmla="*/ 72616 w 607639"/>
              <a:gd name="connsiteY97" fmla="*/ 183579 h 498827"/>
              <a:gd name="connsiteX98" fmla="*/ 72616 w 607639"/>
              <a:gd name="connsiteY98" fmla="*/ 128487 h 498827"/>
              <a:gd name="connsiteX99" fmla="*/ 39238 w 607639"/>
              <a:gd name="connsiteY99" fmla="*/ 128487 h 498827"/>
              <a:gd name="connsiteX100" fmla="*/ 29002 w 607639"/>
              <a:gd name="connsiteY100" fmla="*/ 118269 h 498827"/>
              <a:gd name="connsiteX101" fmla="*/ 39238 w 607639"/>
              <a:gd name="connsiteY101" fmla="*/ 108139 h 498827"/>
              <a:gd name="connsiteX102" fmla="*/ 72616 w 607639"/>
              <a:gd name="connsiteY102" fmla="*/ 108139 h 498827"/>
              <a:gd name="connsiteX103" fmla="*/ 72616 w 607639"/>
              <a:gd name="connsiteY103" fmla="*/ 89746 h 498827"/>
              <a:gd name="connsiteX104" fmla="*/ 82764 w 607639"/>
              <a:gd name="connsiteY104" fmla="*/ 79527 h 498827"/>
              <a:gd name="connsiteX105" fmla="*/ 20382 w 607639"/>
              <a:gd name="connsiteY105" fmla="*/ 67897 h 498827"/>
              <a:gd name="connsiteX106" fmla="*/ 20382 w 607639"/>
              <a:gd name="connsiteY106" fmla="*/ 319665 h 498827"/>
              <a:gd name="connsiteX107" fmla="*/ 145168 w 607639"/>
              <a:gd name="connsiteY107" fmla="*/ 319665 h 498827"/>
              <a:gd name="connsiteX108" fmla="*/ 145168 w 607639"/>
              <a:gd name="connsiteY108" fmla="*/ 67897 h 498827"/>
              <a:gd name="connsiteX109" fmla="*/ 247791 w 607639"/>
              <a:gd name="connsiteY109" fmla="*/ 20351 h 498827"/>
              <a:gd name="connsiteX110" fmla="*/ 247791 w 607639"/>
              <a:gd name="connsiteY110" fmla="*/ 50567 h 498827"/>
              <a:gd name="connsiteX111" fmla="*/ 359848 w 607639"/>
              <a:gd name="connsiteY111" fmla="*/ 50567 h 498827"/>
              <a:gd name="connsiteX112" fmla="*/ 359848 w 607639"/>
              <a:gd name="connsiteY112" fmla="*/ 20351 h 498827"/>
              <a:gd name="connsiteX113" fmla="*/ 237555 w 607639"/>
              <a:gd name="connsiteY113" fmla="*/ 0 h 498827"/>
              <a:gd name="connsiteX114" fmla="*/ 369995 w 607639"/>
              <a:gd name="connsiteY114" fmla="*/ 0 h 498827"/>
              <a:gd name="connsiteX115" fmla="*/ 380231 w 607639"/>
              <a:gd name="connsiteY115" fmla="*/ 10131 h 498827"/>
              <a:gd name="connsiteX116" fmla="*/ 380231 w 607639"/>
              <a:gd name="connsiteY116" fmla="*/ 51100 h 498827"/>
              <a:gd name="connsiteX117" fmla="*/ 422241 w 607639"/>
              <a:gd name="connsiteY117" fmla="*/ 99090 h 498827"/>
              <a:gd name="connsiteX118" fmla="*/ 422241 w 607639"/>
              <a:gd name="connsiteY118" fmla="*/ 112420 h 498827"/>
              <a:gd name="connsiteX119" fmla="*/ 412005 w 607639"/>
              <a:gd name="connsiteY119" fmla="*/ 122640 h 498827"/>
              <a:gd name="connsiteX120" fmla="*/ 401770 w 607639"/>
              <a:gd name="connsiteY120" fmla="*/ 112420 h 498827"/>
              <a:gd name="connsiteX121" fmla="*/ 401770 w 607639"/>
              <a:gd name="connsiteY121" fmla="*/ 99090 h 498827"/>
              <a:gd name="connsiteX122" fmla="*/ 373555 w 607639"/>
              <a:gd name="connsiteY122" fmla="*/ 71007 h 498827"/>
              <a:gd name="connsiteX123" fmla="*/ 233995 w 607639"/>
              <a:gd name="connsiteY123" fmla="*/ 71007 h 498827"/>
              <a:gd name="connsiteX124" fmla="*/ 205869 w 607639"/>
              <a:gd name="connsiteY124" fmla="*/ 99090 h 498827"/>
              <a:gd name="connsiteX125" fmla="*/ 205869 w 607639"/>
              <a:gd name="connsiteY125" fmla="*/ 288383 h 498827"/>
              <a:gd name="connsiteX126" fmla="*/ 233995 w 607639"/>
              <a:gd name="connsiteY126" fmla="*/ 316555 h 498827"/>
              <a:gd name="connsiteX127" fmla="*/ 373555 w 607639"/>
              <a:gd name="connsiteY127" fmla="*/ 316555 h 498827"/>
              <a:gd name="connsiteX128" fmla="*/ 401770 w 607639"/>
              <a:gd name="connsiteY128" fmla="*/ 288383 h 498827"/>
              <a:gd name="connsiteX129" fmla="*/ 401770 w 607639"/>
              <a:gd name="connsiteY129" fmla="*/ 146458 h 498827"/>
              <a:gd name="connsiteX130" fmla="*/ 412005 w 607639"/>
              <a:gd name="connsiteY130" fmla="*/ 136238 h 498827"/>
              <a:gd name="connsiteX131" fmla="*/ 422241 w 607639"/>
              <a:gd name="connsiteY131" fmla="*/ 146458 h 498827"/>
              <a:gd name="connsiteX132" fmla="*/ 422241 w 607639"/>
              <a:gd name="connsiteY132" fmla="*/ 183605 h 498827"/>
              <a:gd name="connsiteX133" fmla="*/ 442000 w 607639"/>
              <a:gd name="connsiteY133" fmla="*/ 183605 h 498827"/>
              <a:gd name="connsiteX134" fmla="*/ 442000 w 607639"/>
              <a:gd name="connsiteY134" fmla="*/ 57677 h 498827"/>
              <a:gd name="connsiteX135" fmla="*/ 452236 w 607639"/>
              <a:gd name="connsiteY135" fmla="*/ 47456 h 498827"/>
              <a:gd name="connsiteX136" fmla="*/ 597403 w 607639"/>
              <a:gd name="connsiteY136" fmla="*/ 47456 h 498827"/>
              <a:gd name="connsiteX137" fmla="*/ 607639 w 607639"/>
              <a:gd name="connsiteY137" fmla="*/ 57677 h 498827"/>
              <a:gd name="connsiteX138" fmla="*/ 607639 w 607639"/>
              <a:gd name="connsiteY138" fmla="*/ 329885 h 498827"/>
              <a:gd name="connsiteX139" fmla="*/ 597403 w 607639"/>
              <a:gd name="connsiteY139" fmla="*/ 340016 h 498827"/>
              <a:gd name="connsiteX140" fmla="*/ 584320 w 607639"/>
              <a:gd name="connsiteY140" fmla="*/ 340016 h 498827"/>
              <a:gd name="connsiteX141" fmla="*/ 574084 w 607639"/>
              <a:gd name="connsiteY141" fmla="*/ 329885 h 498827"/>
              <a:gd name="connsiteX142" fmla="*/ 584320 w 607639"/>
              <a:gd name="connsiteY142" fmla="*/ 319665 h 498827"/>
              <a:gd name="connsiteX143" fmla="*/ 587168 w 607639"/>
              <a:gd name="connsiteY143" fmla="*/ 319665 h 498827"/>
              <a:gd name="connsiteX144" fmla="*/ 587168 w 607639"/>
              <a:gd name="connsiteY144" fmla="*/ 67897 h 498827"/>
              <a:gd name="connsiteX145" fmla="*/ 462382 w 607639"/>
              <a:gd name="connsiteY145" fmla="*/ 67897 h 498827"/>
              <a:gd name="connsiteX146" fmla="*/ 462382 w 607639"/>
              <a:gd name="connsiteY146" fmla="*/ 319665 h 498827"/>
              <a:gd name="connsiteX147" fmla="*/ 550231 w 607639"/>
              <a:gd name="connsiteY147" fmla="*/ 319665 h 498827"/>
              <a:gd name="connsiteX148" fmla="*/ 560466 w 607639"/>
              <a:gd name="connsiteY148" fmla="*/ 329885 h 498827"/>
              <a:gd name="connsiteX149" fmla="*/ 550231 w 607639"/>
              <a:gd name="connsiteY149" fmla="*/ 340016 h 498827"/>
              <a:gd name="connsiteX150" fmla="*/ 452236 w 607639"/>
              <a:gd name="connsiteY150" fmla="*/ 340016 h 498827"/>
              <a:gd name="connsiteX151" fmla="*/ 442000 w 607639"/>
              <a:gd name="connsiteY151" fmla="*/ 329885 h 498827"/>
              <a:gd name="connsiteX152" fmla="*/ 442000 w 607639"/>
              <a:gd name="connsiteY152" fmla="*/ 203957 h 498827"/>
              <a:gd name="connsiteX153" fmla="*/ 422241 w 607639"/>
              <a:gd name="connsiteY153" fmla="*/ 203957 h 498827"/>
              <a:gd name="connsiteX154" fmla="*/ 422241 w 607639"/>
              <a:gd name="connsiteY154" fmla="*/ 288383 h 498827"/>
              <a:gd name="connsiteX155" fmla="*/ 373555 w 607639"/>
              <a:gd name="connsiteY155" fmla="*/ 336995 h 498827"/>
              <a:gd name="connsiteX156" fmla="*/ 373288 w 607639"/>
              <a:gd name="connsiteY156" fmla="*/ 336995 h 498827"/>
              <a:gd name="connsiteX157" fmla="*/ 432566 w 607639"/>
              <a:gd name="connsiteY157" fmla="*/ 445150 h 498827"/>
              <a:gd name="connsiteX158" fmla="*/ 422330 w 607639"/>
              <a:gd name="connsiteY158" fmla="*/ 455281 h 498827"/>
              <a:gd name="connsiteX159" fmla="*/ 272089 w 607639"/>
              <a:gd name="connsiteY159" fmla="*/ 455281 h 498827"/>
              <a:gd name="connsiteX160" fmla="*/ 303775 w 607639"/>
              <a:gd name="connsiteY160" fmla="*/ 478476 h 498827"/>
              <a:gd name="connsiteX161" fmla="*/ 327361 w 607639"/>
              <a:gd name="connsiteY161" fmla="*/ 468700 h 498827"/>
              <a:gd name="connsiteX162" fmla="*/ 341869 w 607639"/>
              <a:gd name="connsiteY162" fmla="*/ 468700 h 498827"/>
              <a:gd name="connsiteX163" fmla="*/ 341869 w 607639"/>
              <a:gd name="connsiteY163" fmla="*/ 483097 h 498827"/>
              <a:gd name="connsiteX164" fmla="*/ 303775 w 607639"/>
              <a:gd name="connsiteY164" fmla="*/ 498827 h 498827"/>
              <a:gd name="connsiteX165" fmla="*/ 250995 w 607639"/>
              <a:gd name="connsiteY165" fmla="*/ 455281 h 498827"/>
              <a:gd name="connsiteX166" fmla="*/ 185220 w 607639"/>
              <a:gd name="connsiteY166" fmla="*/ 455281 h 498827"/>
              <a:gd name="connsiteX167" fmla="*/ 175073 w 607639"/>
              <a:gd name="connsiteY167" fmla="*/ 445150 h 498827"/>
              <a:gd name="connsiteX168" fmla="*/ 234262 w 607639"/>
              <a:gd name="connsiteY168" fmla="*/ 336995 h 498827"/>
              <a:gd name="connsiteX169" fmla="*/ 233995 w 607639"/>
              <a:gd name="connsiteY169" fmla="*/ 336995 h 498827"/>
              <a:gd name="connsiteX170" fmla="*/ 185398 w 607639"/>
              <a:gd name="connsiteY170" fmla="*/ 288383 h 498827"/>
              <a:gd name="connsiteX171" fmla="*/ 185398 w 607639"/>
              <a:gd name="connsiteY171" fmla="*/ 203957 h 498827"/>
              <a:gd name="connsiteX172" fmla="*/ 165639 w 607639"/>
              <a:gd name="connsiteY172" fmla="*/ 203957 h 498827"/>
              <a:gd name="connsiteX173" fmla="*/ 165639 w 607639"/>
              <a:gd name="connsiteY173" fmla="*/ 329885 h 498827"/>
              <a:gd name="connsiteX174" fmla="*/ 155403 w 607639"/>
              <a:gd name="connsiteY174" fmla="*/ 340016 h 498827"/>
              <a:gd name="connsiteX175" fmla="*/ 10236 w 607639"/>
              <a:gd name="connsiteY175" fmla="*/ 340016 h 498827"/>
              <a:gd name="connsiteX176" fmla="*/ 0 w 607639"/>
              <a:gd name="connsiteY176" fmla="*/ 329885 h 498827"/>
              <a:gd name="connsiteX177" fmla="*/ 0 w 607639"/>
              <a:gd name="connsiteY177" fmla="*/ 57677 h 498827"/>
              <a:gd name="connsiteX178" fmla="*/ 10236 w 607639"/>
              <a:gd name="connsiteY178" fmla="*/ 47456 h 498827"/>
              <a:gd name="connsiteX179" fmla="*/ 155403 w 607639"/>
              <a:gd name="connsiteY179" fmla="*/ 47456 h 498827"/>
              <a:gd name="connsiteX180" fmla="*/ 165639 w 607639"/>
              <a:gd name="connsiteY180" fmla="*/ 57677 h 498827"/>
              <a:gd name="connsiteX181" fmla="*/ 165639 w 607639"/>
              <a:gd name="connsiteY181" fmla="*/ 183605 h 498827"/>
              <a:gd name="connsiteX182" fmla="*/ 185398 w 607639"/>
              <a:gd name="connsiteY182" fmla="*/ 183605 h 498827"/>
              <a:gd name="connsiteX183" fmla="*/ 185398 w 607639"/>
              <a:gd name="connsiteY183" fmla="*/ 99090 h 498827"/>
              <a:gd name="connsiteX184" fmla="*/ 227319 w 607639"/>
              <a:gd name="connsiteY184" fmla="*/ 51100 h 498827"/>
              <a:gd name="connsiteX185" fmla="*/ 227319 w 607639"/>
              <a:gd name="connsiteY185" fmla="*/ 10131 h 498827"/>
              <a:gd name="connsiteX186" fmla="*/ 237555 w 607639"/>
              <a:gd name="connsiteY186" fmla="*/ 0 h 49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607639" h="498827">
                <a:moveTo>
                  <a:pt x="303775" y="336995"/>
                </a:moveTo>
                <a:cubicBezTo>
                  <a:pt x="247524" y="336995"/>
                  <a:pt x="201152" y="380008"/>
                  <a:pt x="195990" y="434930"/>
                </a:cubicBezTo>
                <a:lnTo>
                  <a:pt x="411649" y="434930"/>
                </a:lnTo>
                <a:cubicBezTo>
                  <a:pt x="406487" y="380008"/>
                  <a:pt x="360115" y="336995"/>
                  <a:pt x="303775" y="336995"/>
                </a:cubicBezTo>
                <a:close/>
                <a:moveTo>
                  <a:pt x="82764" y="245003"/>
                </a:moveTo>
                <a:cubicBezTo>
                  <a:pt x="88460" y="245003"/>
                  <a:pt x="93000" y="249532"/>
                  <a:pt x="93000" y="255216"/>
                </a:cubicBezTo>
                <a:lnTo>
                  <a:pt x="93000" y="259034"/>
                </a:lnTo>
                <a:lnTo>
                  <a:pt x="126378" y="259034"/>
                </a:lnTo>
                <a:cubicBezTo>
                  <a:pt x="131986" y="259034"/>
                  <a:pt x="136614" y="263563"/>
                  <a:pt x="136614" y="269158"/>
                </a:cubicBezTo>
                <a:cubicBezTo>
                  <a:pt x="136614" y="274842"/>
                  <a:pt x="131986" y="279371"/>
                  <a:pt x="126378" y="279371"/>
                </a:cubicBezTo>
                <a:lnTo>
                  <a:pt x="93000" y="279371"/>
                </a:lnTo>
                <a:lnTo>
                  <a:pt x="93000" y="297753"/>
                </a:lnTo>
                <a:cubicBezTo>
                  <a:pt x="93000" y="303348"/>
                  <a:pt x="88460" y="307877"/>
                  <a:pt x="82764" y="307877"/>
                </a:cubicBezTo>
                <a:cubicBezTo>
                  <a:pt x="77156" y="307877"/>
                  <a:pt x="72616" y="303348"/>
                  <a:pt x="72616" y="297753"/>
                </a:cubicBezTo>
                <a:lnTo>
                  <a:pt x="72616" y="279371"/>
                </a:lnTo>
                <a:lnTo>
                  <a:pt x="39238" y="279371"/>
                </a:lnTo>
                <a:cubicBezTo>
                  <a:pt x="33630" y="279371"/>
                  <a:pt x="29002" y="274842"/>
                  <a:pt x="29002" y="269158"/>
                </a:cubicBezTo>
                <a:cubicBezTo>
                  <a:pt x="29002" y="263563"/>
                  <a:pt x="33630" y="259034"/>
                  <a:pt x="39238" y="259034"/>
                </a:cubicBezTo>
                <a:lnTo>
                  <a:pt x="72616" y="259034"/>
                </a:lnTo>
                <a:lnTo>
                  <a:pt x="72616" y="255216"/>
                </a:lnTo>
                <a:cubicBezTo>
                  <a:pt x="72616" y="249532"/>
                  <a:pt x="77156" y="245003"/>
                  <a:pt x="82764" y="245003"/>
                </a:cubicBezTo>
                <a:close/>
                <a:moveTo>
                  <a:pt x="303776" y="223737"/>
                </a:moveTo>
                <a:cubicBezTo>
                  <a:pt x="290692" y="223737"/>
                  <a:pt x="280011" y="234401"/>
                  <a:pt x="280011" y="247552"/>
                </a:cubicBezTo>
                <a:cubicBezTo>
                  <a:pt x="280011" y="260615"/>
                  <a:pt x="290692" y="271279"/>
                  <a:pt x="303776" y="271279"/>
                </a:cubicBezTo>
                <a:cubicBezTo>
                  <a:pt x="316948" y="271279"/>
                  <a:pt x="327629" y="260615"/>
                  <a:pt x="327629" y="247552"/>
                </a:cubicBezTo>
                <a:cubicBezTo>
                  <a:pt x="327629" y="234401"/>
                  <a:pt x="316948" y="223737"/>
                  <a:pt x="303776" y="223737"/>
                </a:cubicBezTo>
                <a:close/>
                <a:moveTo>
                  <a:pt x="303776" y="203299"/>
                </a:moveTo>
                <a:cubicBezTo>
                  <a:pt x="328163" y="203299"/>
                  <a:pt x="348100" y="223204"/>
                  <a:pt x="348100" y="247552"/>
                </a:cubicBezTo>
                <a:cubicBezTo>
                  <a:pt x="348100" y="271901"/>
                  <a:pt x="328163" y="291717"/>
                  <a:pt x="303776" y="291717"/>
                </a:cubicBezTo>
                <a:cubicBezTo>
                  <a:pt x="279388" y="291717"/>
                  <a:pt x="259540" y="271901"/>
                  <a:pt x="259540" y="247552"/>
                </a:cubicBezTo>
                <a:cubicBezTo>
                  <a:pt x="259540" y="223204"/>
                  <a:pt x="279388" y="203299"/>
                  <a:pt x="303776" y="203299"/>
                </a:cubicBezTo>
                <a:close/>
                <a:moveTo>
                  <a:pt x="303776" y="116111"/>
                </a:moveTo>
                <a:cubicBezTo>
                  <a:pt x="290692" y="116111"/>
                  <a:pt x="280011" y="126865"/>
                  <a:pt x="280011" y="139931"/>
                </a:cubicBezTo>
                <a:cubicBezTo>
                  <a:pt x="280011" y="153085"/>
                  <a:pt x="290692" y="163751"/>
                  <a:pt x="303776" y="163751"/>
                </a:cubicBezTo>
                <a:cubicBezTo>
                  <a:pt x="316948" y="163751"/>
                  <a:pt x="327629" y="153085"/>
                  <a:pt x="327629" y="139931"/>
                </a:cubicBezTo>
                <a:cubicBezTo>
                  <a:pt x="327629" y="126865"/>
                  <a:pt x="316948" y="116111"/>
                  <a:pt x="303776" y="116111"/>
                </a:cubicBezTo>
                <a:close/>
                <a:moveTo>
                  <a:pt x="303776" y="95757"/>
                </a:moveTo>
                <a:cubicBezTo>
                  <a:pt x="328163" y="95757"/>
                  <a:pt x="348100" y="115577"/>
                  <a:pt x="348100" y="139931"/>
                </a:cubicBezTo>
                <a:cubicBezTo>
                  <a:pt x="348100" y="164284"/>
                  <a:pt x="328163" y="184105"/>
                  <a:pt x="303776" y="184105"/>
                </a:cubicBezTo>
                <a:cubicBezTo>
                  <a:pt x="279388" y="184105"/>
                  <a:pt x="259540" y="164284"/>
                  <a:pt x="259540" y="139931"/>
                </a:cubicBezTo>
                <a:cubicBezTo>
                  <a:pt x="259540" y="115577"/>
                  <a:pt x="279388" y="95757"/>
                  <a:pt x="303776" y="95757"/>
                </a:cubicBezTo>
                <a:close/>
                <a:moveTo>
                  <a:pt x="524760" y="79527"/>
                </a:moveTo>
                <a:cubicBezTo>
                  <a:pt x="530453" y="79527"/>
                  <a:pt x="534991" y="84147"/>
                  <a:pt x="534991" y="89745"/>
                </a:cubicBezTo>
                <a:lnTo>
                  <a:pt x="534991" y="108137"/>
                </a:lnTo>
                <a:lnTo>
                  <a:pt x="568353" y="108137"/>
                </a:lnTo>
                <a:cubicBezTo>
                  <a:pt x="573958" y="108137"/>
                  <a:pt x="578495" y="112669"/>
                  <a:pt x="578495" y="118266"/>
                </a:cubicBezTo>
                <a:cubicBezTo>
                  <a:pt x="578495" y="123953"/>
                  <a:pt x="573958" y="128484"/>
                  <a:pt x="568353" y="128484"/>
                </a:cubicBezTo>
                <a:lnTo>
                  <a:pt x="534991" y="128484"/>
                </a:lnTo>
                <a:lnTo>
                  <a:pt x="534991" y="183573"/>
                </a:lnTo>
                <a:lnTo>
                  <a:pt x="568353" y="183573"/>
                </a:lnTo>
                <a:cubicBezTo>
                  <a:pt x="573958" y="183573"/>
                  <a:pt x="578495" y="188104"/>
                  <a:pt x="578495" y="193702"/>
                </a:cubicBezTo>
                <a:cubicBezTo>
                  <a:pt x="578495" y="199388"/>
                  <a:pt x="573958" y="203920"/>
                  <a:pt x="568353" y="203920"/>
                </a:cubicBezTo>
                <a:lnTo>
                  <a:pt x="534991" y="203920"/>
                </a:lnTo>
                <a:lnTo>
                  <a:pt x="534991" y="259008"/>
                </a:lnTo>
                <a:lnTo>
                  <a:pt x="568353" y="259008"/>
                </a:lnTo>
                <a:cubicBezTo>
                  <a:pt x="573958" y="259008"/>
                  <a:pt x="578495" y="263540"/>
                  <a:pt x="578495" y="269138"/>
                </a:cubicBezTo>
                <a:cubicBezTo>
                  <a:pt x="578495" y="274824"/>
                  <a:pt x="573958" y="279356"/>
                  <a:pt x="568353" y="279356"/>
                </a:cubicBezTo>
                <a:lnTo>
                  <a:pt x="534991" y="279356"/>
                </a:lnTo>
                <a:lnTo>
                  <a:pt x="534991" y="297748"/>
                </a:lnTo>
                <a:cubicBezTo>
                  <a:pt x="534991" y="303346"/>
                  <a:pt x="530453" y="307877"/>
                  <a:pt x="524760" y="307877"/>
                </a:cubicBezTo>
                <a:cubicBezTo>
                  <a:pt x="519155" y="307877"/>
                  <a:pt x="514617" y="303346"/>
                  <a:pt x="514617" y="297748"/>
                </a:cubicBezTo>
                <a:lnTo>
                  <a:pt x="514617" y="279356"/>
                </a:lnTo>
                <a:lnTo>
                  <a:pt x="481255" y="279356"/>
                </a:lnTo>
                <a:cubicBezTo>
                  <a:pt x="475561" y="279356"/>
                  <a:pt x="471024" y="274824"/>
                  <a:pt x="471024" y="269138"/>
                </a:cubicBezTo>
                <a:cubicBezTo>
                  <a:pt x="471024" y="263540"/>
                  <a:pt x="475561" y="259008"/>
                  <a:pt x="481255" y="259008"/>
                </a:cubicBezTo>
                <a:lnTo>
                  <a:pt x="514617" y="259008"/>
                </a:lnTo>
                <a:lnTo>
                  <a:pt x="514617" y="203920"/>
                </a:lnTo>
                <a:lnTo>
                  <a:pt x="481255" y="203920"/>
                </a:lnTo>
                <a:cubicBezTo>
                  <a:pt x="475561" y="203920"/>
                  <a:pt x="471024" y="199388"/>
                  <a:pt x="471024" y="193702"/>
                </a:cubicBezTo>
                <a:cubicBezTo>
                  <a:pt x="471024" y="188104"/>
                  <a:pt x="475561" y="183573"/>
                  <a:pt x="481255" y="183573"/>
                </a:cubicBezTo>
                <a:lnTo>
                  <a:pt x="514617" y="183573"/>
                </a:lnTo>
                <a:lnTo>
                  <a:pt x="514617" y="128484"/>
                </a:lnTo>
                <a:lnTo>
                  <a:pt x="481255" y="128484"/>
                </a:lnTo>
                <a:cubicBezTo>
                  <a:pt x="475561" y="128484"/>
                  <a:pt x="471024" y="123953"/>
                  <a:pt x="471024" y="118266"/>
                </a:cubicBezTo>
                <a:cubicBezTo>
                  <a:pt x="471024" y="112669"/>
                  <a:pt x="475561" y="108137"/>
                  <a:pt x="481255" y="108137"/>
                </a:cubicBezTo>
                <a:lnTo>
                  <a:pt x="514617" y="108137"/>
                </a:lnTo>
                <a:lnTo>
                  <a:pt x="514617" y="89745"/>
                </a:lnTo>
                <a:cubicBezTo>
                  <a:pt x="514617" y="84147"/>
                  <a:pt x="519155" y="79527"/>
                  <a:pt x="524760" y="79527"/>
                </a:cubicBezTo>
                <a:close/>
                <a:moveTo>
                  <a:pt x="82764" y="79527"/>
                </a:moveTo>
                <a:cubicBezTo>
                  <a:pt x="88460" y="79527"/>
                  <a:pt x="93000" y="84148"/>
                  <a:pt x="93000" y="89746"/>
                </a:cubicBezTo>
                <a:lnTo>
                  <a:pt x="93000" y="108139"/>
                </a:lnTo>
                <a:lnTo>
                  <a:pt x="126378" y="108139"/>
                </a:lnTo>
                <a:cubicBezTo>
                  <a:pt x="131986" y="108139"/>
                  <a:pt x="136614" y="112671"/>
                  <a:pt x="136614" y="118269"/>
                </a:cubicBezTo>
                <a:cubicBezTo>
                  <a:pt x="136614" y="123956"/>
                  <a:pt x="131986" y="128487"/>
                  <a:pt x="126378" y="128487"/>
                </a:cubicBezTo>
                <a:lnTo>
                  <a:pt x="93000" y="128487"/>
                </a:lnTo>
                <a:lnTo>
                  <a:pt x="93000" y="183579"/>
                </a:lnTo>
                <a:lnTo>
                  <a:pt x="126378" y="183579"/>
                </a:lnTo>
                <a:cubicBezTo>
                  <a:pt x="131986" y="183579"/>
                  <a:pt x="136614" y="188110"/>
                  <a:pt x="136614" y="193708"/>
                </a:cubicBezTo>
                <a:cubicBezTo>
                  <a:pt x="136614" y="199395"/>
                  <a:pt x="131986" y="203927"/>
                  <a:pt x="126378" y="203927"/>
                </a:cubicBezTo>
                <a:lnTo>
                  <a:pt x="93000" y="203927"/>
                </a:lnTo>
                <a:lnTo>
                  <a:pt x="93000" y="221165"/>
                </a:lnTo>
                <a:cubicBezTo>
                  <a:pt x="93000" y="226852"/>
                  <a:pt x="88460" y="231384"/>
                  <a:pt x="82764" y="231384"/>
                </a:cubicBezTo>
                <a:cubicBezTo>
                  <a:pt x="77156" y="231384"/>
                  <a:pt x="72616" y="226852"/>
                  <a:pt x="72616" y="221165"/>
                </a:cubicBezTo>
                <a:lnTo>
                  <a:pt x="72616" y="203927"/>
                </a:lnTo>
                <a:lnTo>
                  <a:pt x="39238" y="203927"/>
                </a:lnTo>
                <a:cubicBezTo>
                  <a:pt x="33630" y="203927"/>
                  <a:pt x="29002" y="199395"/>
                  <a:pt x="29002" y="193708"/>
                </a:cubicBezTo>
                <a:cubicBezTo>
                  <a:pt x="29002" y="188110"/>
                  <a:pt x="33630" y="183579"/>
                  <a:pt x="39238" y="183579"/>
                </a:cubicBezTo>
                <a:lnTo>
                  <a:pt x="72616" y="183579"/>
                </a:lnTo>
                <a:lnTo>
                  <a:pt x="72616" y="128487"/>
                </a:lnTo>
                <a:lnTo>
                  <a:pt x="39238" y="128487"/>
                </a:lnTo>
                <a:cubicBezTo>
                  <a:pt x="33630" y="128487"/>
                  <a:pt x="29002" y="123956"/>
                  <a:pt x="29002" y="118269"/>
                </a:cubicBezTo>
                <a:cubicBezTo>
                  <a:pt x="29002" y="112671"/>
                  <a:pt x="33630" y="108139"/>
                  <a:pt x="39238" y="108139"/>
                </a:cubicBezTo>
                <a:lnTo>
                  <a:pt x="72616" y="108139"/>
                </a:lnTo>
                <a:lnTo>
                  <a:pt x="72616" y="89746"/>
                </a:lnTo>
                <a:cubicBezTo>
                  <a:pt x="72616" y="84148"/>
                  <a:pt x="77156" y="79527"/>
                  <a:pt x="82764" y="79527"/>
                </a:cubicBezTo>
                <a:close/>
                <a:moveTo>
                  <a:pt x="20382" y="67897"/>
                </a:moveTo>
                <a:lnTo>
                  <a:pt x="20382" y="319665"/>
                </a:lnTo>
                <a:lnTo>
                  <a:pt x="145168" y="319665"/>
                </a:lnTo>
                <a:lnTo>
                  <a:pt x="145168" y="67897"/>
                </a:lnTo>
                <a:close/>
                <a:moveTo>
                  <a:pt x="247791" y="20351"/>
                </a:moveTo>
                <a:lnTo>
                  <a:pt x="247791" y="50567"/>
                </a:lnTo>
                <a:lnTo>
                  <a:pt x="359848" y="50567"/>
                </a:lnTo>
                <a:lnTo>
                  <a:pt x="359848" y="20351"/>
                </a:lnTo>
                <a:close/>
                <a:moveTo>
                  <a:pt x="237555" y="0"/>
                </a:moveTo>
                <a:lnTo>
                  <a:pt x="369995" y="0"/>
                </a:lnTo>
                <a:cubicBezTo>
                  <a:pt x="375691" y="0"/>
                  <a:pt x="380231" y="4532"/>
                  <a:pt x="380231" y="10131"/>
                </a:cubicBezTo>
                <a:lnTo>
                  <a:pt x="380231" y="51100"/>
                </a:lnTo>
                <a:cubicBezTo>
                  <a:pt x="403906" y="54299"/>
                  <a:pt x="422241" y="74651"/>
                  <a:pt x="422241" y="99090"/>
                </a:cubicBezTo>
                <a:lnTo>
                  <a:pt x="422241" y="112420"/>
                </a:lnTo>
                <a:cubicBezTo>
                  <a:pt x="422241" y="118108"/>
                  <a:pt x="417613" y="122640"/>
                  <a:pt x="412005" y="122640"/>
                </a:cubicBezTo>
                <a:cubicBezTo>
                  <a:pt x="406309" y="122640"/>
                  <a:pt x="401770" y="118108"/>
                  <a:pt x="401770" y="112420"/>
                </a:cubicBezTo>
                <a:lnTo>
                  <a:pt x="401770" y="99090"/>
                </a:lnTo>
                <a:cubicBezTo>
                  <a:pt x="401770" y="83627"/>
                  <a:pt x="389131" y="71007"/>
                  <a:pt x="373555" y="71007"/>
                </a:cubicBezTo>
                <a:lnTo>
                  <a:pt x="233995" y="71007"/>
                </a:lnTo>
                <a:cubicBezTo>
                  <a:pt x="218508" y="71007"/>
                  <a:pt x="205869" y="83627"/>
                  <a:pt x="205869" y="99090"/>
                </a:cubicBezTo>
                <a:lnTo>
                  <a:pt x="205869" y="288383"/>
                </a:lnTo>
                <a:cubicBezTo>
                  <a:pt x="205869" y="303935"/>
                  <a:pt x="218508" y="316555"/>
                  <a:pt x="233995" y="316555"/>
                </a:cubicBezTo>
                <a:lnTo>
                  <a:pt x="373555" y="316555"/>
                </a:lnTo>
                <a:cubicBezTo>
                  <a:pt x="389131" y="316555"/>
                  <a:pt x="401770" y="303935"/>
                  <a:pt x="401770" y="288383"/>
                </a:cubicBezTo>
                <a:lnTo>
                  <a:pt x="401770" y="146458"/>
                </a:lnTo>
                <a:cubicBezTo>
                  <a:pt x="401770" y="140859"/>
                  <a:pt x="406309" y="136238"/>
                  <a:pt x="412005" y="136238"/>
                </a:cubicBezTo>
                <a:cubicBezTo>
                  <a:pt x="417613" y="136238"/>
                  <a:pt x="422241" y="140859"/>
                  <a:pt x="422241" y="146458"/>
                </a:cubicBezTo>
                <a:lnTo>
                  <a:pt x="422241" y="183605"/>
                </a:lnTo>
                <a:lnTo>
                  <a:pt x="442000" y="183605"/>
                </a:lnTo>
                <a:lnTo>
                  <a:pt x="442000" y="57677"/>
                </a:lnTo>
                <a:cubicBezTo>
                  <a:pt x="442000" y="52078"/>
                  <a:pt x="446539" y="47456"/>
                  <a:pt x="452236" y="47456"/>
                </a:cubicBezTo>
                <a:lnTo>
                  <a:pt x="597403" y="47456"/>
                </a:lnTo>
                <a:cubicBezTo>
                  <a:pt x="603011" y="47456"/>
                  <a:pt x="607639" y="52078"/>
                  <a:pt x="607639" y="57677"/>
                </a:cubicBezTo>
                <a:lnTo>
                  <a:pt x="607639" y="329885"/>
                </a:lnTo>
                <a:cubicBezTo>
                  <a:pt x="607639" y="335484"/>
                  <a:pt x="603011" y="340016"/>
                  <a:pt x="597403" y="340016"/>
                </a:cubicBezTo>
                <a:lnTo>
                  <a:pt x="584320" y="340016"/>
                </a:lnTo>
                <a:cubicBezTo>
                  <a:pt x="578623" y="340016"/>
                  <a:pt x="574084" y="335484"/>
                  <a:pt x="574084" y="329885"/>
                </a:cubicBezTo>
                <a:cubicBezTo>
                  <a:pt x="574084" y="324198"/>
                  <a:pt x="578623" y="319665"/>
                  <a:pt x="584320" y="319665"/>
                </a:cubicBezTo>
                <a:lnTo>
                  <a:pt x="587168" y="319665"/>
                </a:lnTo>
                <a:lnTo>
                  <a:pt x="587168" y="67897"/>
                </a:lnTo>
                <a:lnTo>
                  <a:pt x="462382" y="67897"/>
                </a:lnTo>
                <a:lnTo>
                  <a:pt x="462382" y="319665"/>
                </a:lnTo>
                <a:lnTo>
                  <a:pt x="550231" y="319665"/>
                </a:lnTo>
                <a:cubicBezTo>
                  <a:pt x="555927" y="319665"/>
                  <a:pt x="560466" y="324198"/>
                  <a:pt x="560466" y="329885"/>
                </a:cubicBezTo>
                <a:cubicBezTo>
                  <a:pt x="560466" y="335484"/>
                  <a:pt x="555927" y="340016"/>
                  <a:pt x="550231" y="340016"/>
                </a:cubicBezTo>
                <a:lnTo>
                  <a:pt x="452236" y="340016"/>
                </a:lnTo>
                <a:cubicBezTo>
                  <a:pt x="446539" y="340016"/>
                  <a:pt x="442000" y="335484"/>
                  <a:pt x="442000" y="329885"/>
                </a:cubicBezTo>
                <a:lnTo>
                  <a:pt x="442000" y="203957"/>
                </a:lnTo>
                <a:lnTo>
                  <a:pt x="422241" y="203957"/>
                </a:lnTo>
                <a:lnTo>
                  <a:pt x="422241" y="288383"/>
                </a:lnTo>
                <a:cubicBezTo>
                  <a:pt x="422241" y="315222"/>
                  <a:pt x="400435" y="336995"/>
                  <a:pt x="373555" y="336995"/>
                </a:cubicBezTo>
                <a:lnTo>
                  <a:pt x="373288" y="336995"/>
                </a:lnTo>
                <a:cubicBezTo>
                  <a:pt x="408890" y="359834"/>
                  <a:pt x="432566" y="399826"/>
                  <a:pt x="432566" y="445150"/>
                </a:cubicBezTo>
                <a:cubicBezTo>
                  <a:pt x="432566" y="450748"/>
                  <a:pt x="428026" y="455281"/>
                  <a:pt x="422330" y="455281"/>
                </a:cubicBezTo>
                <a:lnTo>
                  <a:pt x="272089" y="455281"/>
                </a:lnTo>
                <a:cubicBezTo>
                  <a:pt x="276361" y="468700"/>
                  <a:pt x="289000" y="478476"/>
                  <a:pt x="303775" y="478476"/>
                </a:cubicBezTo>
                <a:cubicBezTo>
                  <a:pt x="312676" y="478476"/>
                  <a:pt x="321131" y="475010"/>
                  <a:pt x="327361" y="468700"/>
                </a:cubicBezTo>
                <a:cubicBezTo>
                  <a:pt x="331367" y="464701"/>
                  <a:pt x="337864" y="464701"/>
                  <a:pt x="341869" y="468700"/>
                </a:cubicBezTo>
                <a:cubicBezTo>
                  <a:pt x="345786" y="472699"/>
                  <a:pt x="345786" y="479098"/>
                  <a:pt x="341869" y="483097"/>
                </a:cubicBezTo>
                <a:cubicBezTo>
                  <a:pt x="331634" y="493228"/>
                  <a:pt x="318194" y="498827"/>
                  <a:pt x="303775" y="498827"/>
                </a:cubicBezTo>
                <a:cubicBezTo>
                  <a:pt x="277607" y="498827"/>
                  <a:pt x="255801" y="480076"/>
                  <a:pt x="250995" y="455281"/>
                </a:cubicBezTo>
                <a:lnTo>
                  <a:pt x="185220" y="455281"/>
                </a:lnTo>
                <a:cubicBezTo>
                  <a:pt x="179613" y="455281"/>
                  <a:pt x="175073" y="450748"/>
                  <a:pt x="175073" y="445150"/>
                </a:cubicBezTo>
                <a:cubicBezTo>
                  <a:pt x="175073" y="399826"/>
                  <a:pt x="198660" y="359834"/>
                  <a:pt x="234262" y="336995"/>
                </a:cubicBezTo>
                <a:lnTo>
                  <a:pt x="233995" y="336995"/>
                </a:lnTo>
                <a:cubicBezTo>
                  <a:pt x="207204" y="336995"/>
                  <a:pt x="185398" y="315222"/>
                  <a:pt x="185398" y="288383"/>
                </a:cubicBezTo>
                <a:lnTo>
                  <a:pt x="185398" y="203957"/>
                </a:lnTo>
                <a:lnTo>
                  <a:pt x="165639" y="203957"/>
                </a:lnTo>
                <a:lnTo>
                  <a:pt x="165639" y="329885"/>
                </a:lnTo>
                <a:cubicBezTo>
                  <a:pt x="165639" y="335484"/>
                  <a:pt x="161011" y="340016"/>
                  <a:pt x="155403" y="340016"/>
                </a:cubicBezTo>
                <a:lnTo>
                  <a:pt x="10236" y="340016"/>
                </a:lnTo>
                <a:cubicBezTo>
                  <a:pt x="4539" y="340016"/>
                  <a:pt x="0" y="335484"/>
                  <a:pt x="0" y="329885"/>
                </a:cubicBezTo>
                <a:lnTo>
                  <a:pt x="0" y="57677"/>
                </a:lnTo>
                <a:cubicBezTo>
                  <a:pt x="0" y="52078"/>
                  <a:pt x="4539" y="47456"/>
                  <a:pt x="10236" y="47456"/>
                </a:cubicBezTo>
                <a:lnTo>
                  <a:pt x="155403" y="47456"/>
                </a:lnTo>
                <a:cubicBezTo>
                  <a:pt x="161011" y="47456"/>
                  <a:pt x="165639" y="52078"/>
                  <a:pt x="165639" y="57677"/>
                </a:cubicBezTo>
                <a:lnTo>
                  <a:pt x="165639" y="183605"/>
                </a:lnTo>
                <a:lnTo>
                  <a:pt x="185398" y="183605"/>
                </a:lnTo>
                <a:lnTo>
                  <a:pt x="185398" y="99090"/>
                </a:lnTo>
                <a:cubicBezTo>
                  <a:pt x="185398" y="74651"/>
                  <a:pt x="203733" y="54299"/>
                  <a:pt x="227319" y="51100"/>
                </a:cubicBezTo>
                <a:lnTo>
                  <a:pt x="227319" y="10131"/>
                </a:lnTo>
                <a:cubicBezTo>
                  <a:pt x="227319" y="4532"/>
                  <a:pt x="231948" y="0"/>
                  <a:pt x="237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 flipV="1">
            <a:off x="9133089" y="3874018"/>
            <a:ext cx="497728" cy="1125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7340387" y="3874017"/>
            <a:ext cx="984367" cy="117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atellite_21998"/>
          <p:cNvSpPr/>
          <p:nvPr/>
        </p:nvSpPr>
        <p:spPr>
          <a:xfrm>
            <a:off x="9110915" y="801269"/>
            <a:ext cx="609685" cy="608661"/>
          </a:xfrm>
          <a:custGeom>
            <a:avLst/>
            <a:gdLst>
              <a:gd name="T0" fmla="*/ 193 w 861"/>
              <a:gd name="T1" fmla="*/ 669 h 861"/>
              <a:gd name="T2" fmla="*/ 457 w 861"/>
              <a:gd name="T3" fmla="*/ 666 h 861"/>
              <a:gd name="T4" fmla="*/ 467 w 861"/>
              <a:gd name="T5" fmla="*/ 681 h 861"/>
              <a:gd name="T6" fmla="*/ 180 w 861"/>
              <a:gd name="T7" fmla="*/ 394 h 861"/>
              <a:gd name="T8" fmla="*/ 196 w 861"/>
              <a:gd name="T9" fmla="*/ 404 h 861"/>
              <a:gd name="T10" fmla="*/ 509 w 861"/>
              <a:gd name="T11" fmla="*/ 722 h 861"/>
              <a:gd name="T12" fmla="*/ 139 w 861"/>
              <a:gd name="T13" fmla="*/ 353 h 861"/>
              <a:gd name="T14" fmla="*/ 130 w 861"/>
              <a:gd name="T15" fmla="*/ 338 h 861"/>
              <a:gd name="T16" fmla="*/ 127 w 861"/>
              <a:gd name="T17" fmla="*/ 735 h 861"/>
              <a:gd name="T18" fmla="*/ 524 w 861"/>
              <a:gd name="T19" fmla="*/ 732 h 861"/>
              <a:gd name="T20" fmla="*/ 509 w 861"/>
              <a:gd name="T21" fmla="*/ 722 h 861"/>
              <a:gd name="T22" fmla="*/ 244 w 861"/>
              <a:gd name="T23" fmla="*/ 452 h 861"/>
              <a:gd name="T24" fmla="*/ 241 w 861"/>
              <a:gd name="T25" fmla="*/ 620 h 861"/>
              <a:gd name="T26" fmla="*/ 409 w 861"/>
              <a:gd name="T27" fmla="*/ 617 h 861"/>
              <a:gd name="T28" fmla="*/ 394 w 861"/>
              <a:gd name="T29" fmla="*/ 608 h 861"/>
              <a:gd name="T30" fmla="*/ 254 w 861"/>
              <a:gd name="T31" fmla="*/ 467 h 861"/>
              <a:gd name="T32" fmla="*/ 562 w 861"/>
              <a:gd name="T33" fmla="*/ 447 h 861"/>
              <a:gd name="T34" fmla="*/ 499 w 861"/>
              <a:gd name="T35" fmla="*/ 472 h 861"/>
              <a:gd name="T36" fmla="*/ 601 w 861"/>
              <a:gd name="T37" fmla="*/ 332 h 861"/>
              <a:gd name="T38" fmla="*/ 495 w 861"/>
              <a:gd name="T39" fmla="*/ 257 h 861"/>
              <a:gd name="T40" fmla="*/ 370 w 861"/>
              <a:gd name="T41" fmla="*/ 344 h 861"/>
              <a:gd name="T42" fmla="*/ 116 w 861"/>
              <a:gd name="T43" fmla="*/ 0 h 861"/>
              <a:gd name="T44" fmla="*/ 299 w 861"/>
              <a:gd name="T45" fmla="*/ 415 h 861"/>
              <a:gd name="T46" fmla="*/ 363 w 861"/>
              <a:gd name="T47" fmla="*/ 389 h 861"/>
              <a:gd name="T48" fmla="*/ 334 w 861"/>
              <a:gd name="T49" fmla="*/ 455 h 861"/>
              <a:gd name="T50" fmla="*/ 315 w 861"/>
              <a:gd name="T51" fmla="*/ 523 h 861"/>
              <a:gd name="T52" fmla="*/ 293 w 861"/>
              <a:gd name="T53" fmla="*/ 507 h 861"/>
              <a:gd name="T54" fmla="*/ 355 w 861"/>
              <a:gd name="T55" fmla="*/ 569 h 861"/>
              <a:gd name="T56" fmla="*/ 338 w 861"/>
              <a:gd name="T57" fmla="*/ 546 h 861"/>
              <a:gd name="T58" fmla="*/ 406 w 861"/>
              <a:gd name="T59" fmla="*/ 528 h 861"/>
              <a:gd name="T60" fmla="*/ 472 w 861"/>
              <a:gd name="T61" fmla="*/ 499 h 861"/>
              <a:gd name="T62" fmla="*/ 447 w 861"/>
              <a:gd name="T63" fmla="*/ 562 h 861"/>
              <a:gd name="T64" fmla="*/ 861 w 861"/>
              <a:gd name="T65" fmla="*/ 746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1" h="861">
                <a:moveTo>
                  <a:pt x="193" y="406"/>
                </a:moveTo>
                <a:cubicBezTo>
                  <a:pt x="120" y="479"/>
                  <a:pt x="120" y="596"/>
                  <a:pt x="193" y="669"/>
                </a:cubicBezTo>
                <a:cubicBezTo>
                  <a:pt x="265" y="741"/>
                  <a:pt x="383" y="741"/>
                  <a:pt x="455" y="669"/>
                </a:cubicBezTo>
                <a:cubicBezTo>
                  <a:pt x="456" y="668"/>
                  <a:pt x="457" y="667"/>
                  <a:pt x="457" y="666"/>
                </a:cubicBezTo>
                <a:lnTo>
                  <a:pt x="470" y="678"/>
                </a:lnTo>
                <a:cubicBezTo>
                  <a:pt x="469" y="679"/>
                  <a:pt x="468" y="680"/>
                  <a:pt x="467" y="681"/>
                </a:cubicBezTo>
                <a:cubicBezTo>
                  <a:pt x="388" y="760"/>
                  <a:pt x="259" y="760"/>
                  <a:pt x="180" y="681"/>
                </a:cubicBezTo>
                <a:cubicBezTo>
                  <a:pt x="101" y="602"/>
                  <a:pt x="101" y="473"/>
                  <a:pt x="180" y="394"/>
                </a:cubicBezTo>
                <a:cubicBezTo>
                  <a:pt x="181" y="393"/>
                  <a:pt x="182" y="392"/>
                  <a:pt x="183" y="391"/>
                </a:cubicBezTo>
                <a:lnTo>
                  <a:pt x="196" y="404"/>
                </a:lnTo>
                <a:cubicBezTo>
                  <a:pt x="195" y="405"/>
                  <a:pt x="194" y="405"/>
                  <a:pt x="193" y="406"/>
                </a:cubicBezTo>
                <a:close/>
                <a:moveTo>
                  <a:pt x="509" y="722"/>
                </a:moveTo>
                <a:cubicBezTo>
                  <a:pt x="407" y="824"/>
                  <a:pt x="241" y="824"/>
                  <a:pt x="139" y="722"/>
                </a:cubicBezTo>
                <a:cubicBezTo>
                  <a:pt x="37" y="620"/>
                  <a:pt x="37" y="455"/>
                  <a:pt x="139" y="353"/>
                </a:cubicBezTo>
                <a:cubicBezTo>
                  <a:pt x="140" y="352"/>
                  <a:pt x="141" y="351"/>
                  <a:pt x="142" y="350"/>
                </a:cubicBezTo>
                <a:lnTo>
                  <a:pt x="130" y="338"/>
                </a:lnTo>
                <a:cubicBezTo>
                  <a:pt x="129" y="339"/>
                  <a:pt x="128" y="340"/>
                  <a:pt x="127" y="340"/>
                </a:cubicBezTo>
                <a:cubicBezTo>
                  <a:pt x="18" y="449"/>
                  <a:pt x="18" y="626"/>
                  <a:pt x="127" y="735"/>
                </a:cubicBezTo>
                <a:cubicBezTo>
                  <a:pt x="235" y="843"/>
                  <a:pt x="412" y="843"/>
                  <a:pt x="521" y="735"/>
                </a:cubicBezTo>
                <a:cubicBezTo>
                  <a:pt x="522" y="734"/>
                  <a:pt x="523" y="733"/>
                  <a:pt x="524" y="732"/>
                </a:cubicBezTo>
                <a:lnTo>
                  <a:pt x="511" y="719"/>
                </a:lnTo>
                <a:cubicBezTo>
                  <a:pt x="510" y="720"/>
                  <a:pt x="509" y="721"/>
                  <a:pt x="509" y="722"/>
                </a:cubicBezTo>
                <a:close/>
                <a:moveTo>
                  <a:pt x="257" y="465"/>
                </a:moveTo>
                <a:lnTo>
                  <a:pt x="244" y="452"/>
                </a:lnTo>
                <a:cubicBezTo>
                  <a:pt x="243" y="453"/>
                  <a:pt x="242" y="454"/>
                  <a:pt x="241" y="455"/>
                </a:cubicBezTo>
                <a:cubicBezTo>
                  <a:pt x="196" y="501"/>
                  <a:pt x="196" y="575"/>
                  <a:pt x="241" y="620"/>
                </a:cubicBezTo>
                <a:cubicBezTo>
                  <a:pt x="287" y="666"/>
                  <a:pt x="361" y="666"/>
                  <a:pt x="406" y="620"/>
                </a:cubicBezTo>
                <a:cubicBezTo>
                  <a:pt x="407" y="619"/>
                  <a:pt x="408" y="618"/>
                  <a:pt x="409" y="617"/>
                </a:cubicBezTo>
                <a:lnTo>
                  <a:pt x="397" y="605"/>
                </a:lnTo>
                <a:cubicBezTo>
                  <a:pt x="396" y="606"/>
                  <a:pt x="395" y="607"/>
                  <a:pt x="394" y="608"/>
                </a:cubicBezTo>
                <a:cubicBezTo>
                  <a:pt x="355" y="647"/>
                  <a:pt x="292" y="647"/>
                  <a:pt x="254" y="608"/>
                </a:cubicBezTo>
                <a:cubicBezTo>
                  <a:pt x="215" y="569"/>
                  <a:pt x="215" y="506"/>
                  <a:pt x="254" y="467"/>
                </a:cubicBezTo>
                <a:cubicBezTo>
                  <a:pt x="254" y="466"/>
                  <a:pt x="256" y="466"/>
                  <a:pt x="257" y="465"/>
                </a:cubicBezTo>
                <a:close/>
                <a:moveTo>
                  <a:pt x="562" y="447"/>
                </a:moveTo>
                <a:lnTo>
                  <a:pt x="518" y="491"/>
                </a:lnTo>
                <a:lnTo>
                  <a:pt x="499" y="472"/>
                </a:lnTo>
                <a:lnTo>
                  <a:pt x="605" y="366"/>
                </a:lnTo>
                <a:cubicBezTo>
                  <a:pt x="613" y="358"/>
                  <a:pt x="612" y="343"/>
                  <a:pt x="601" y="332"/>
                </a:cubicBezTo>
                <a:lnTo>
                  <a:pt x="529" y="260"/>
                </a:lnTo>
                <a:cubicBezTo>
                  <a:pt x="519" y="250"/>
                  <a:pt x="503" y="248"/>
                  <a:pt x="495" y="257"/>
                </a:cubicBezTo>
                <a:lnTo>
                  <a:pt x="389" y="363"/>
                </a:lnTo>
                <a:lnTo>
                  <a:pt x="370" y="344"/>
                </a:lnTo>
                <a:lnTo>
                  <a:pt x="415" y="299"/>
                </a:lnTo>
                <a:lnTo>
                  <a:pt x="116" y="0"/>
                </a:lnTo>
                <a:lnTo>
                  <a:pt x="0" y="115"/>
                </a:lnTo>
                <a:lnTo>
                  <a:pt x="299" y="415"/>
                </a:lnTo>
                <a:lnTo>
                  <a:pt x="344" y="370"/>
                </a:lnTo>
                <a:lnTo>
                  <a:pt x="363" y="389"/>
                </a:lnTo>
                <a:lnTo>
                  <a:pt x="330" y="421"/>
                </a:lnTo>
                <a:cubicBezTo>
                  <a:pt x="322" y="430"/>
                  <a:pt x="324" y="445"/>
                  <a:pt x="334" y="455"/>
                </a:cubicBezTo>
                <a:lnTo>
                  <a:pt x="359" y="480"/>
                </a:lnTo>
                <a:lnTo>
                  <a:pt x="315" y="523"/>
                </a:lnTo>
                <a:lnTo>
                  <a:pt x="296" y="504"/>
                </a:lnTo>
                <a:cubicBezTo>
                  <a:pt x="295" y="505"/>
                  <a:pt x="294" y="505"/>
                  <a:pt x="293" y="507"/>
                </a:cubicBezTo>
                <a:cubicBezTo>
                  <a:pt x="276" y="524"/>
                  <a:pt x="276" y="552"/>
                  <a:pt x="293" y="569"/>
                </a:cubicBezTo>
                <a:cubicBezTo>
                  <a:pt x="310" y="586"/>
                  <a:pt x="338" y="586"/>
                  <a:pt x="355" y="569"/>
                </a:cubicBezTo>
                <a:cubicBezTo>
                  <a:pt x="356" y="568"/>
                  <a:pt x="357" y="567"/>
                  <a:pt x="357" y="566"/>
                </a:cubicBezTo>
                <a:lnTo>
                  <a:pt x="338" y="546"/>
                </a:lnTo>
                <a:lnTo>
                  <a:pt x="382" y="503"/>
                </a:lnTo>
                <a:lnTo>
                  <a:pt x="406" y="528"/>
                </a:lnTo>
                <a:cubicBezTo>
                  <a:pt x="417" y="538"/>
                  <a:pt x="432" y="539"/>
                  <a:pt x="440" y="531"/>
                </a:cubicBezTo>
                <a:lnTo>
                  <a:pt x="472" y="499"/>
                </a:lnTo>
                <a:lnTo>
                  <a:pt x="491" y="518"/>
                </a:lnTo>
                <a:lnTo>
                  <a:pt x="447" y="562"/>
                </a:lnTo>
                <a:lnTo>
                  <a:pt x="746" y="861"/>
                </a:lnTo>
                <a:lnTo>
                  <a:pt x="861" y="746"/>
                </a:lnTo>
                <a:lnTo>
                  <a:pt x="562" y="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 flipV="1">
            <a:off x="8407231" y="2499799"/>
            <a:ext cx="421015" cy="484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atellite_21998"/>
          <p:cNvSpPr/>
          <p:nvPr/>
        </p:nvSpPr>
        <p:spPr>
          <a:xfrm>
            <a:off x="10675681" y="1456369"/>
            <a:ext cx="609685" cy="608661"/>
          </a:xfrm>
          <a:custGeom>
            <a:avLst/>
            <a:gdLst>
              <a:gd name="T0" fmla="*/ 193 w 861"/>
              <a:gd name="T1" fmla="*/ 669 h 861"/>
              <a:gd name="T2" fmla="*/ 457 w 861"/>
              <a:gd name="T3" fmla="*/ 666 h 861"/>
              <a:gd name="T4" fmla="*/ 467 w 861"/>
              <a:gd name="T5" fmla="*/ 681 h 861"/>
              <a:gd name="T6" fmla="*/ 180 w 861"/>
              <a:gd name="T7" fmla="*/ 394 h 861"/>
              <a:gd name="T8" fmla="*/ 196 w 861"/>
              <a:gd name="T9" fmla="*/ 404 h 861"/>
              <a:gd name="T10" fmla="*/ 509 w 861"/>
              <a:gd name="T11" fmla="*/ 722 h 861"/>
              <a:gd name="T12" fmla="*/ 139 w 861"/>
              <a:gd name="T13" fmla="*/ 353 h 861"/>
              <a:gd name="T14" fmla="*/ 130 w 861"/>
              <a:gd name="T15" fmla="*/ 338 h 861"/>
              <a:gd name="T16" fmla="*/ 127 w 861"/>
              <a:gd name="T17" fmla="*/ 735 h 861"/>
              <a:gd name="T18" fmla="*/ 524 w 861"/>
              <a:gd name="T19" fmla="*/ 732 h 861"/>
              <a:gd name="T20" fmla="*/ 509 w 861"/>
              <a:gd name="T21" fmla="*/ 722 h 861"/>
              <a:gd name="T22" fmla="*/ 244 w 861"/>
              <a:gd name="T23" fmla="*/ 452 h 861"/>
              <a:gd name="T24" fmla="*/ 241 w 861"/>
              <a:gd name="T25" fmla="*/ 620 h 861"/>
              <a:gd name="T26" fmla="*/ 409 w 861"/>
              <a:gd name="T27" fmla="*/ 617 h 861"/>
              <a:gd name="T28" fmla="*/ 394 w 861"/>
              <a:gd name="T29" fmla="*/ 608 h 861"/>
              <a:gd name="T30" fmla="*/ 254 w 861"/>
              <a:gd name="T31" fmla="*/ 467 h 861"/>
              <a:gd name="T32" fmla="*/ 562 w 861"/>
              <a:gd name="T33" fmla="*/ 447 h 861"/>
              <a:gd name="T34" fmla="*/ 499 w 861"/>
              <a:gd name="T35" fmla="*/ 472 h 861"/>
              <a:gd name="T36" fmla="*/ 601 w 861"/>
              <a:gd name="T37" fmla="*/ 332 h 861"/>
              <a:gd name="T38" fmla="*/ 495 w 861"/>
              <a:gd name="T39" fmla="*/ 257 h 861"/>
              <a:gd name="T40" fmla="*/ 370 w 861"/>
              <a:gd name="T41" fmla="*/ 344 h 861"/>
              <a:gd name="T42" fmla="*/ 116 w 861"/>
              <a:gd name="T43" fmla="*/ 0 h 861"/>
              <a:gd name="T44" fmla="*/ 299 w 861"/>
              <a:gd name="T45" fmla="*/ 415 h 861"/>
              <a:gd name="T46" fmla="*/ 363 w 861"/>
              <a:gd name="T47" fmla="*/ 389 h 861"/>
              <a:gd name="T48" fmla="*/ 334 w 861"/>
              <a:gd name="T49" fmla="*/ 455 h 861"/>
              <a:gd name="T50" fmla="*/ 315 w 861"/>
              <a:gd name="T51" fmla="*/ 523 h 861"/>
              <a:gd name="T52" fmla="*/ 293 w 861"/>
              <a:gd name="T53" fmla="*/ 507 h 861"/>
              <a:gd name="T54" fmla="*/ 355 w 861"/>
              <a:gd name="T55" fmla="*/ 569 h 861"/>
              <a:gd name="T56" fmla="*/ 338 w 861"/>
              <a:gd name="T57" fmla="*/ 546 h 861"/>
              <a:gd name="T58" fmla="*/ 406 w 861"/>
              <a:gd name="T59" fmla="*/ 528 h 861"/>
              <a:gd name="T60" fmla="*/ 472 w 861"/>
              <a:gd name="T61" fmla="*/ 499 h 861"/>
              <a:gd name="T62" fmla="*/ 447 w 861"/>
              <a:gd name="T63" fmla="*/ 562 h 861"/>
              <a:gd name="T64" fmla="*/ 861 w 861"/>
              <a:gd name="T65" fmla="*/ 746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1" h="861">
                <a:moveTo>
                  <a:pt x="193" y="406"/>
                </a:moveTo>
                <a:cubicBezTo>
                  <a:pt x="120" y="479"/>
                  <a:pt x="120" y="596"/>
                  <a:pt x="193" y="669"/>
                </a:cubicBezTo>
                <a:cubicBezTo>
                  <a:pt x="265" y="741"/>
                  <a:pt x="383" y="741"/>
                  <a:pt x="455" y="669"/>
                </a:cubicBezTo>
                <a:cubicBezTo>
                  <a:pt x="456" y="668"/>
                  <a:pt x="457" y="667"/>
                  <a:pt x="457" y="666"/>
                </a:cubicBezTo>
                <a:lnTo>
                  <a:pt x="470" y="678"/>
                </a:lnTo>
                <a:cubicBezTo>
                  <a:pt x="469" y="679"/>
                  <a:pt x="468" y="680"/>
                  <a:pt x="467" y="681"/>
                </a:cubicBezTo>
                <a:cubicBezTo>
                  <a:pt x="388" y="760"/>
                  <a:pt x="259" y="760"/>
                  <a:pt x="180" y="681"/>
                </a:cubicBezTo>
                <a:cubicBezTo>
                  <a:pt x="101" y="602"/>
                  <a:pt x="101" y="473"/>
                  <a:pt x="180" y="394"/>
                </a:cubicBezTo>
                <a:cubicBezTo>
                  <a:pt x="181" y="393"/>
                  <a:pt x="182" y="392"/>
                  <a:pt x="183" y="391"/>
                </a:cubicBezTo>
                <a:lnTo>
                  <a:pt x="196" y="404"/>
                </a:lnTo>
                <a:cubicBezTo>
                  <a:pt x="195" y="405"/>
                  <a:pt x="194" y="405"/>
                  <a:pt x="193" y="406"/>
                </a:cubicBezTo>
                <a:close/>
                <a:moveTo>
                  <a:pt x="509" y="722"/>
                </a:moveTo>
                <a:cubicBezTo>
                  <a:pt x="407" y="824"/>
                  <a:pt x="241" y="824"/>
                  <a:pt x="139" y="722"/>
                </a:cubicBezTo>
                <a:cubicBezTo>
                  <a:pt x="37" y="620"/>
                  <a:pt x="37" y="455"/>
                  <a:pt x="139" y="353"/>
                </a:cubicBezTo>
                <a:cubicBezTo>
                  <a:pt x="140" y="352"/>
                  <a:pt x="141" y="351"/>
                  <a:pt x="142" y="350"/>
                </a:cubicBezTo>
                <a:lnTo>
                  <a:pt x="130" y="338"/>
                </a:lnTo>
                <a:cubicBezTo>
                  <a:pt x="129" y="339"/>
                  <a:pt x="128" y="340"/>
                  <a:pt x="127" y="340"/>
                </a:cubicBezTo>
                <a:cubicBezTo>
                  <a:pt x="18" y="449"/>
                  <a:pt x="18" y="626"/>
                  <a:pt x="127" y="735"/>
                </a:cubicBezTo>
                <a:cubicBezTo>
                  <a:pt x="235" y="843"/>
                  <a:pt x="412" y="843"/>
                  <a:pt x="521" y="735"/>
                </a:cubicBezTo>
                <a:cubicBezTo>
                  <a:pt x="522" y="734"/>
                  <a:pt x="523" y="733"/>
                  <a:pt x="524" y="732"/>
                </a:cubicBezTo>
                <a:lnTo>
                  <a:pt x="511" y="719"/>
                </a:lnTo>
                <a:cubicBezTo>
                  <a:pt x="510" y="720"/>
                  <a:pt x="509" y="721"/>
                  <a:pt x="509" y="722"/>
                </a:cubicBezTo>
                <a:close/>
                <a:moveTo>
                  <a:pt x="257" y="465"/>
                </a:moveTo>
                <a:lnTo>
                  <a:pt x="244" y="452"/>
                </a:lnTo>
                <a:cubicBezTo>
                  <a:pt x="243" y="453"/>
                  <a:pt x="242" y="454"/>
                  <a:pt x="241" y="455"/>
                </a:cubicBezTo>
                <a:cubicBezTo>
                  <a:pt x="196" y="501"/>
                  <a:pt x="196" y="575"/>
                  <a:pt x="241" y="620"/>
                </a:cubicBezTo>
                <a:cubicBezTo>
                  <a:pt x="287" y="666"/>
                  <a:pt x="361" y="666"/>
                  <a:pt x="406" y="620"/>
                </a:cubicBezTo>
                <a:cubicBezTo>
                  <a:pt x="407" y="619"/>
                  <a:pt x="408" y="618"/>
                  <a:pt x="409" y="617"/>
                </a:cubicBezTo>
                <a:lnTo>
                  <a:pt x="397" y="605"/>
                </a:lnTo>
                <a:cubicBezTo>
                  <a:pt x="396" y="606"/>
                  <a:pt x="395" y="607"/>
                  <a:pt x="394" y="608"/>
                </a:cubicBezTo>
                <a:cubicBezTo>
                  <a:pt x="355" y="647"/>
                  <a:pt x="292" y="647"/>
                  <a:pt x="254" y="608"/>
                </a:cubicBezTo>
                <a:cubicBezTo>
                  <a:pt x="215" y="569"/>
                  <a:pt x="215" y="506"/>
                  <a:pt x="254" y="467"/>
                </a:cubicBezTo>
                <a:cubicBezTo>
                  <a:pt x="254" y="466"/>
                  <a:pt x="256" y="466"/>
                  <a:pt x="257" y="465"/>
                </a:cubicBezTo>
                <a:close/>
                <a:moveTo>
                  <a:pt x="562" y="447"/>
                </a:moveTo>
                <a:lnTo>
                  <a:pt x="518" y="491"/>
                </a:lnTo>
                <a:lnTo>
                  <a:pt x="499" y="472"/>
                </a:lnTo>
                <a:lnTo>
                  <a:pt x="605" y="366"/>
                </a:lnTo>
                <a:cubicBezTo>
                  <a:pt x="613" y="358"/>
                  <a:pt x="612" y="343"/>
                  <a:pt x="601" y="332"/>
                </a:cubicBezTo>
                <a:lnTo>
                  <a:pt x="529" y="260"/>
                </a:lnTo>
                <a:cubicBezTo>
                  <a:pt x="519" y="250"/>
                  <a:pt x="503" y="248"/>
                  <a:pt x="495" y="257"/>
                </a:cubicBezTo>
                <a:lnTo>
                  <a:pt x="389" y="363"/>
                </a:lnTo>
                <a:lnTo>
                  <a:pt x="370" y="344"/>
                </a:lnTo>
                <a:lnTo>
                  <a:pt x="415" y="299"/>
                </a:lnTo>
                <a:lnTo>
                  <a:pt x="116" y="0"/>
                </a:lnTo>
                <a:lnTo>
                  <a:pt x="0" y="115"/>
                </a:lnTo>
                <a:lnTo>
                  <a:pt x="299" y="415"/>
                </a:lnTo>
                <a:lnTo>
                  <a:pt x="344" y="370"/>
                </a:lnTo>
                <a:lnTo>
                  <a:pt x="363" y="389"/>
                </a:lnTo>
                <a:lnTo>
                  <a:pt x="330" y="421"/>
                </a:lnTo>
                <a:cubicBezTo>
                  <a:pt x="322" y="430"/>
                  <a:pt x="324" y="445"/>
                  <a:pt x="334" y="455"/>
                </a:cubicBezTo>
                <a:lnTo>
                  <a:pt x="359" y="480"/>
                </a:lnTo>
                <a:lnTo>
                  <a:pt x="315" y="523"/>
                </a:lnTo>
                <a:lnTo>
                  <a:pt x="296" y="504"/>
                </a:lnTo>
                <a:cubicBezTo>
                  <a:pt x="295" y="505"/>
                  <a:pt x="294" y="505"/>
                  <a:pt x="293" y="507"/>
                </a:cubicBezTo>
                <a:cubicBezTo>
                  <a:pt x="276" y="524"/>
                  <a:pt x="276" y="552"/>
                  <a:pt x="293" y="569"/>
                </a:cubicBezTo>
                <a:cubicBezTo>
                  <a:pt x="310" y="586"/>
                  <a:pt x="338" y="586"/>
                  <a:pt x="355" y="569"/>
                </a:cubicBezTo>
                <a:cubicBezTo>
                  <a:pt x="356" y="568"/>
                  <a:pt x="357" y="567"/>
                  <a:pt x="357" y="566"/>
                </a:cubicBezTo>
                <a:lnTo>
                  <a:pt x="338" y="546"/>
                </a:lnTo>
                <a:lnTo>
                  <a:pt x="382" y="503"/>
                </a:lnTo>
                <a:lnTo>
                  <a:pt x="406" y="528"/>
                </a:lnTo>
                <a:cubicBezTo>
                  <a:pt x="417" y="538"/>
                  <a:pt x="432" y="539"/>
                  <a:pt x="440" y="531"/>
                </a:cubicBezTo>
                <a:lnTo>
                  <a:pt x="472" y="499"/>
                </a:lnTo>
                <a:lnTo>
                  <a:pt x="491" y="518"/>
                </a:lnTo>
                <a:lnTo>
                  <a:pt x="447" y="562"/>
                </a:lnTo>
                <a:lnTo>
                  <a:pt x="746" y="861"/>
                </a:lnTo>
                <a:lnTo>
                  <a:pt x="861" y="746"/>
                </a:lnTo>
                <a:lnTo>
                  <a:pt x="562" y="44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9133089" y="2119457"/>
            <a:ext cx="1431863" cy="101446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 flipV="1">
            <a:off x="9907328" y="1335419"/>
            <a:ext cx="609685" cy="4242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atellite_21998"/>
          <p:cNvSpPr/>
          <p:nvPr/>
        </p:nvSpPr>
        <p:spPr>
          <a:xfrm>
            <a:off x="8019910" y="1759704"/>
            <a:ext cx="609685" cy="608661"/>
          </a:xfrm>
          <a:custGeom>
            <a:avLst/>
            <a:gdLst>
              <a:gd name="T0" fmla="*/ 193 w 861"/>
              <a:gd name="T1" fmla="*/ 669 h 861"/>
              <a:gd name="T2" fmla="*/ 457 w 861"/>
              <a:gd name="T3" fmla="*/ 666 h 861"/>
              <a:gd name="T4" fmla="*/ 467 w 861"/>
              <a:gd name="T5" fmla="*/ 681 h 861"/>
              <a:gd name="T6" fmla="*/ 180 w 861"/>
              <a:gd name="T7" fmla="*/ 394 h 861"/>
              <a:gd name="T8" fmla="*/ 196 w 861"/>
              <a:gd name="T9" fmla="*/ 404 h 861"/>
              <a:gd name="T10" fmla="*/ 509 w 861"/>
              <a:gd name="T11" fmla="*/ 722 h 861"/>
              <a:gd name="T12" fmla="*/ 139 w 861"/>
              <a:gd name="T13" fmla="*/ 353 h 861"/>
              <a:gd name="T14" fmla="*/ 130 w 861"/>
              <a:gd name="T15" fmla="*/ 338 h 861"/>
              <a:gd name="T16" fmla="*/ 127 w 861"/>
              <a:gd name="T17" fmla="*/ 735 h 861"/>
              <a:gd name="T18" fmla="*/ 524 w 861"/>
              <a:gd name="T19" fmla="*/ 732 h 861"/>
              <a:gd name="T20" fmla="*/ 509 w 861"/>
              <a:gd name="T21" fmla="*/ 722 h 861"/>
              <a:gd name="T22" fmla="*/ 244 w 861"/>
              <a:gd name="T23" fmla="*/ 452 h 861"/>
              <a:gd name="T24" fmla="*/ 241 w 861"/>
              <a:gd name="T25" fmla="*/ 620 h 861"/>
              <a:gd name="T26" fmla="*/ 409 w 861"/>
              <a:gd name="T27" fmla="*/ 617 h 861"/>
              <a:gd name="T28" fmla="*/ 394 w 861"/>
              <a:gd name="T29" fmla="*/ 608 h 861"/>
              <a:gd name="T30" fmla="*/ 254 w 861"/>
              <a:gd name="T31" fmla="*/ 467 h 861"/>
              <a:gd name="T32" fmla="*/ 562 w 861"/>
              <a:gd name="T33" fmla="*/ 447 h 861"/>
              <a:gd name="T34" fmla="*/ 499 w 861"/>
              <a:gd name="T35" fmla="*/ 472 h 861"/>
              <a:gd name="T36" fmla="*/ 601 w 861"/>
              <a:gd name="T37" fmla="*/ 332 h 861"/>
              <a:gd name="T38" fmla="*/ 495 w 861"/>
              <a:gd name="T39" fmla="*/ 257 h 861"/>
              <a:gd name="T40" fmla="*/ 370 w 861"/>
              <a:gd name="T41" fmla="*/ 344 h 861"/>
              <a:gd name="T42" fmla="*/ 116 w 861"/>
              <a:gd name="T43" fmla="*/ 0 h 861"/>
              <a:gd name="T44" fmla="*/ 299 w 861"/>
              <a:gd name="T45" fmla="*/ 415 h 861"/>
              <a:gd name="T46" fmla="*/ 363 w 861"/>
              <a:gd name="T47" fmla="*/ 389 h 861"/>
              <a:gd name="T48" fmla="*/ 334 w 861"/>
              <a:gd name="T49" fmla="*/ 455 h 861"/>
              <a:gd name="T50" fmla="*/ 315 w 861"/>
              <a:gd name="T51" fmla="*/ 523 h 861"/>
              <a:gd name="T52" fmla="*/ 293 w 861"/>
              <a:gd name="T53" fmla="*/ 507 h 861"/>
              <a:gd name="T54" fmla="*/ 355 w 861"/>
              <a:gd name="T55" fmla="*/ 569 h 861"/>
              <a:gd name="T56" fmla="*/ 338 w 861"/>
              <a:gd name="T57" fmla="*/ 546 h 861"/>
              <a:gd name="T58" fmla="*/ 406 w 861"/>
              <a:gd name="T59" fmla="*/ 528 h 861"/>
              <a:gd name="T60" fmla="*/ 472 w 861"/>
              <a:gd name="T61" fmla="*/ 499 h 861"/>
              <a:gd name="T62" fmla="*/ 447 w 861"/>
              <a:gd name="T63" fmla="*/ 562 h 861"/>
              <a:gd name="T64" fmla="*/ 861 w 861"/>
              <a:gd name="T65" fmla="*/ 746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1" h="861">
                <a:moveTo>
                  <a:pt x="193" y="406"/>
                </a:moveTo>
                <a:cubicBezTo>
                  <a:pt x="120" y="479"/>
                  <a:pt x="120" y="596"/>
                  <a:pt x="193" y="669"/>
                </a:cubicBezTo>
                <a:cubicBezTo>
                  <a:pt x="265" y="741"/>
                  <a:pt x="383" y="741"/>
                  <a:pt x="455" y="669"/>
                </a:cubicBezTo>
                <a:cubicBezTo>
                  <a:pt x="456" y="668"/>
                  <a:pt x="457" y="667"/>
                  <a:pt x="457" y="666"/>
                </a:cubicBezTo>
                <a:lnTo>
                  <a:pt x="470" y="678"/>
                </a:lnTo>
                <a:cubicBezTo>
                  <a:pt x="469" y="679"/>
                  <a:pt x="468" y="680"/>
                  <a:pt x="467" y="681"/>
                </a:cubicBezTo>
                <a:cubicBezTo>
                  <a:pt x="388" y="760"/>
                  <a:pt x="259" y="760"/>
                  <a:pt x="180" y="681"/>
                </a:cubicBezTo>
                <a:cubicBezTo>
                  <a:pt x="101" y="602"/>
                  <a:pt x="101" y="473"/>
                  <a:pt x="180" y="394"/>
                </a:cubicBezTo>
                <a:cubicBezTo>
                  <a:pt x="181" y="393"/>
                  <a:pt x="182" y="392"/>
                  <a:pt x="183" y="391"/>
                </a:cubicBezTo>
                <a:lnTo>
                  <a:pt x="196" y="404"/>
                </a:lnTo>
                <a:cubicBezTo>
                  <a:pt x="195" y="405"/>
                  <a:pt x="194" y="405"/>
                  <a:pt x="193" y="406"/>
                </a:cubicBezTo>
                <a:close/>
                <a:moveTo>
                  <a:pt x="509" y="722"/>
                </a:moveTo>
                <a:cubicBezTo>
                  <a:pt x="407" y="824"/>
                  <a:pt x="241" y="824"/>
                  <a:pt x="139" y="722"/>
                </a:cubicBezTo>
                <a:cubicBezTo>
                  <a:pt x="37" y="620"/>
                  <a:pt x="37" y="455"/>
                  <a:pt x="139" y="353"/>
                </a:cubicBezTo>
                <a:cubicBezTo>
                  <a:pt x="140" y="352"/>
                  <a:pt x="141" y="351"/>
                  <a:pt x="142" y="350"/>
                </a:cubicBezTo>
                <a:lnTo>
                  <a:pt x="130" y="338"/>
                </a:lnTo>
                <a:cubicBezTo>
                  <a:pt x="129" y="339"/>
                  <a:pt x="128" y="340"/>
                  <a:pt x="127" y="340"/>
                </a:cubicBezTo>
                <a:cubicBezTo>
                  <a:pt x="18" y="449"/>
                  <a:pt x="18" y="626"/>
                  <a:pt x="127" y="735"/>
                </a:cubicBezTo>
                <a:cubicBezTo>
                  <a:pt x="235" y="843"/>
                  <a:pt x="412" y="843"/>
                  <a:pt x="521" y="735"/>
                </a:cubicBezTo>
                <a:cubicBezTo>
                  <a:pt x="522" y="734"/>
                  <a:pt x="523" y="733"/>
                  <a:pt x="524" y="732"/>
                </a:cubicBezTo>
                <a:lnTo>
                  <a:pt x="511" y="719"/>
                </a:lnTo>
                <a:cubicBezTo>
                  <a:pt x="510" y="720"/>
                  <a:pt x="509" y="721"/>
                  <a:pt x="509" y="722"/>
                </a:cubicBezTo>
                <a:close/>
                <a:moveTo>
                  <a:pt x="257" y="465"/>
                </a:moveTo>
                <a:lnTo>
                  <a:pt x="244" y="452"/>
                </a:lnTo>
                <a:cubicBezTo>
                  <a:pt x="243" y="453"/>
                  <a:pt x="242" y="454"/>
                  <a:pt x="241" y="455"/>
                </a:cubicBezTo>
                <a:cubicBezTo>
                  <a:pt x="196" y="501"/>
                  <a:pt x="196" y="575"/>
                  <a:pt x="241" y="620"/>
                </a:cubicBezTo>
                <a:cubicBezTo>
                  <a:pt x="287" y="666"/>
                  <a:pt x="361" y="666"/>
                  <a:pt x="406" y="620"/>
                </a:cubicBezTo>
                <a:cubicBezTo>
                  <a:pt x="407" y="619"/>
                  <a:pt x="408" y="618"/>
                  <a:pt x="409" y="617"/>
                </a:cubicBezTo>
                <a:lnTo>
                  <a:pt x="397" y="605"/>
                </a:lnTo>
                <a:cubicBezTo>
                  <a:pt x="396" y="606"/>
                  <a:pt x="395" y="607"/>
                  <a:pt x="394" y="608"/>
                </a:cubicBezTo>
                <a:cubicBezTo>
                  <a:pt x="355" y="647"/>
                  <a:pt x="292" y="647"/>
                  <a:pt x="254" y="608"/>
                </a:cubicBezTo>
                <a:cubicBezTo>
                  <a:pt x="215" y="569"/>
                  <a:pt x="215" y="506"/>
                  <a:pt x="254" y="467"/>
                </a:cubicBezTo>
                <a:cubicBezTo>
                  <a:pt x="254" y="466"/>
                  <a:pt x="256" y="466"/>
                  <a:pt x="257" y="465"/>
                </a:cubicBezTo>
                <a:close/>
                <a:moveTo>
                  <a:pt x="562" y="447"/>
                </a:moveTo>
                <a:lnTo>
                  <a:pt x="518" y="491"/>
                </a:lnTo>
                <a:lnTo>
                  <a:pt x="499" y="472"/>
                </a:lnTo>
                <a:lnTo>
                  <a:pt x="605" y="366"/>
                </a:lnTo>
                <a:cubicBezTo>
                  <a:pt x="613" y="358"/>
                  <a:pt x="612" y="343"/>
                  <a:pt x="601" y="332"/>
                </a:cubicBezTo>
                <a:lnTo>
                  <a:pt x="529" y="260"/>
                </a:lnTo>
                <a:cubicBezTo>
                  <a:pt x="519" y="250"/>
                  <a:pt x="503" y="248"/>
                  <a:pt x="495" y="257"/>
                </a:cubicBezTo>
                <a:lnTo>
                  <a:pt x="389" y="363"/>
                </a:lnTo>
                <a:lnTo>
                  <a:pt x="370" y="344"/>
                </a:lnTo>
                <a:lnTo>
                  <a:pt x="415" y="299"/>
                </a:lnTo>
                <a:lnTo>
                  <a:pt x="116" y="0"/>
                </a:lnTo>
                <a:lnTo>
                  <a:pt x="0" y="115"/>
                </a:lnTo>
                <a:lnTo>
                  <a:pt x="299" y="415"/>
                </a:lnTo>
                <a:lnTo>
                  <a:pt x="344" y="370"/>
                </a:lnTo>
                <a:lnTo>
                  <a:pt x="363" y="389"/>
                </a:lnTo>
                <a:lnTo>
                  <a:pt x="330" y="421"/>
                </a:lnTo>
                <a:cubicBezTo>
                  <a:pt x="322" y="430"/>
                  <a:pt x="324" y="445"/>
                  <a:pt x="334" y="455"/>
                </a:cubicBezTo>
                <a:lnTo>
                  <a:pt x="359" y="480"/>
                </a:lnTo>
                <a:lnTo>
                  <a:pt x="315" y="523"/>
                </a:lnTo>
                <a:lnTo>
                  <a:pt x="296" y="504"/>
                </a:lnTo>
                <a:cubicBezTo>
                  <a:pt x="295" y="505"/>
                  <a:pt x="294" y="505"/>
                  <a:pt x="293" y="507"/>
                </a:cubicBezTo>
                <a:cubicBezTo>
                  <a:pt x="276" y="524"/>
                  <a:pt x="276" y="552"/>
                  <a:pt x="293" y="569"/>
                </a:cubicBezTo>
                <a:cubicBezTo>
                  <a:pt x="310" y="586"/>
                  <a:pt x="338" y="586"/>
                  <a:pt x="355" y="569"/>
                </a:cubicBezTo>
                <a:cubicBezTo>
                  <a:pt x="356" y="568"/>
                  <a:pt x="357" y="567"/>
                  <a:pt x="357" y="566"/>
                </a:cubicBezTo>
                <a:lnTo>
                  <a:pt x="338" y="546"/>
                </a:lnTo>
                <a:lnTo>
                  <a:pt x="382" y="503"/>
                </a:lnTo>
                <a:lnTo>
                  <a:pt x="406" y="528"/>
                </a:lnTo>
                <a:cubicBezTo>
                  <a:pt x="417" y="538"/>
                  <a:pt x="432" y="539"/>
                  <a:pt x="440" y="531"/>
                </a:cubicBezTo>
                <a:lnTo>
                  <a:pt x="472" y="499"/>
                </a:lnTo>
                <a:lnTo>
                  <a:pt x="491" y="518"/>
                </a:lnTo>
                <a:lnTo>
                  <a:pt x="447" y="562"/>
                </a:lnTo>
                <a:lnTo>
                  <a:pt x="746" y="861"/>
                </a:lnTo>
                <a:lnTo>
                  <a:pt x="861" y="746"/>
                </a:lnTo>
                <a:lnTo>
                  <a:pt x="562" y="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8617738" y="1386361"/>
            <a:ext cx="515351" cy="473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atellite-dish_243515"/>
          <p:cNvSpPr/>
          <p:nvPr/>
        </p:nvSpPr>
        <p:spPr>
          <a:xfrm>
            <a:off x="7038666" y="5305400"/>
            <a:ext cx="603443" cy="609685"/>
          </a:xfrm>
          <a:custGeom>
            <a:avLst/>
            <a:gdLst>
              <a:gd name="connsiteX0" fmla="*/ 471835 w 600511"/>
              <a:gd name="connsiteY0" fmla="*/ 549564 h 606722"/>
              <a:gd name="connsiteX1" fmla="*/ 500379 w 600511"/>
              <a:gd name="connsiteY1" fmla="*/ 578143 h 606722"/>
              <a:gd name="connsiteX2" fmla="*/ 471835 w 600511"/>
              <a:gd name="connsiteY2" fmla="*/ 606722 h 606722"/>
              <a:gd name="connsiteX3" fmla="*/ 443291 w 600511"/>
              <a:gd name="connsiteY3" fmla="*/ 578143 h 606722"/>
              <a:gd name="connsiteX4" fmla="*/ 471835 w 600511"/>
              <a:gd name="connsiteY4" fmla="*/ 549564 h 606722"/>
              <a:gd name="connsiteX5" fmla="*/ 128711 w 600511"/>
              <a:gd name="connsiteY5" fmla="*/ 549564 h 606722"/>
              <a:gd name="connsiteX6" fmla="*/ 157290 w 600511"/>
              <a:gd name="connsiteY6" fmla="*/ 578143 h 606722"/>
              <a:gd name="connsiteX7" fmla="*/ 128711 w 600511"/>
              <a:gd name="connsiteY7" fmla="*/ 606722 h 606722"/>
              <a:gd name="connsiteX8" fmla="*/ 100132 w 600511"/>
              <a:gd name="connsiteY8" fmla="*/ 578143 h 606722"/>
              <a:gd name="connsiteX9" fmla="*/ 128711 w 600511"/>
              <a:gd name="connsiteY9" fmla="*/ 549564 h 606722"/>
              <a:gd name="connsiteX10" fmla="*/ 64350 w 600511"/>
              <a:gd name="connsiteY10" fmla="*/ 385438 h 606722"/>
              <a:gd name="connsiteX11" fmla="*/ 64350 w 600511"/>
              <a:gd name="connsiteY11" fmla="*/ 428276 h 606722"/>
              <a:gd name="connsiteX12" fmla="*/ 307420 w 600511"/>
              <a:gd name="connsiteY12" fmla="*/ 428276 h 606722"/>
              <a:gd name="connsiteX13" fmla="*/ 307420 w 600511"/>
              <a:gd name="connsiteY13" fmla="*/ 385438 h 606722"/>
              <a:gd name="connsiteX14" fmla="*/ 350320 w 600511"/>
              <a:gd name="connsiteY14" fmla="*/ 364018 h 606722"/>
              <a:gd name="connsiteX15" fmla="*/ 350320 w 600511"/>
              <a:gd name="connsiteY15" fmla="*/ 463916 h 606722"/>
              <a:gd name="connsiteX16" fmla="*/ 449293 w 600511"/>
              <a:gd name="connsiteY16" fmla="*/ 463916 h 606722"/>
              <a:gd name="connsiteX17" fmla="*/ 399273 w 600511"/>
              <a:gd name="connsiteY17" fmla="*/ 364018 h 606722"/>
              <a:gd name="connsiteX18" fmla="*/ 114370 w 600511"/>
              <a:gd name="connsiteY18" fmla="*/ 227503 h 606722"/>
              <a:gd name="connsiteX19" fmla="*/ 171600 w 600511"/>
              <a:gd name="connsiteY19" fmla="*/ 242790 h 606722"/>
              <a:gd name="connsiteX20" fmla="*/ 214500 w 600511"/>
              <a:gd name="connsiteY20" fmla="*/ 234524 h 606722"/>
              <a:gd name="connsiteX21" fmla="*/ 214500 w 600511"/>
              <a:gd name="connsiteY21" fmla="*/ 299938 h 606722"/>
              <a:gd name="connsiteX22" fmla="*/ 443241 w 600511"/>
              <a:gd name="connsiteY22" fmla="*/ 299938 h 606722"/>
              <a:gd name="connsiteX23" fmla="*/ 514711 w 600511"/>
              <a:gd name="connsiteY23" fmla="*/ 442674 h 606722"/>
              <a:gd name="connsiteX24" fmla="*/ 528952 w 600511"/>
              <a:gd name="connsiteY24" fmla="*/ 442674 h 606722"/>
              <a:gd name="connsiteX25" fmla="*/ 600511 w 600511"/>
              <a:gd name="connsiteY25" fmla="*/ 514043 h 606722"/>
              <a:gd name="connsiteX26" fmla="*/ 600511 w 600511"/>
              <a:gd name="connsiteY26" fmla="*/ 528352 h 606722"/>
              <a:gd name="connsiteX27" fmla="*/ 600511 w 600511"/>
              <a:gd name="connsiteY27" fmla="*/ 585411 h 606722"/>
              <a:gd name="connsiteX28" fmla="*/ 542925 w 600511"/>
              <a:gd name="connsiteY28" fmla="*/ 585411 h 606722"/>
              <a:gd name="connsiteX29" fmla="*/ 543281 w 600511"/>
              <a:gd name="connsiteY29" fmla="*/ 578123 h 606722"/>
              <a:gd name="connsiteX30" fmla="*/ 471811 w 600511"/>
              <a:gd name="connsiteY30" fmla="*/ 506755 h 606722"/>
              <a:gd name="connsiteX31" fmla="*/ 400341 w 600511"/>
              <a:gd name="connsiteY31" fmla="*/ 578123 h 606722"/>
              <a:gd name="connsiteX32" fmla="*/ 400697 w 600511"/>
              <a:gd name="connsiteY32" fmla="*/ 585411 h 606722"/>
              <a:gd name="connsiteX33" fmla="*/ 199814 w 600511"/>
              <a:gd name="connsiteY33" fmla="*/ 585411 h 606722"/>
              <a:gd name="connsiteX34" fmla="*/ 200170 w 600511"/>
              <a:gd name="connsiteY34" fmla="*/ 578123 h 606722"/>
              <a:gd name="connsiteX35" fmla="*/ 128700 w 600511"/>
              <a:gd name="connsiteY35" fmla="*/ 506755 h 606722"/>
              <a:gd name="connsiteX36" fmla="*/ 57230 w 600511"/>
              <a:gd name="connsiteY36" fmla="*/ 578123 h 606722"/>
              <a:gd name="connsiteX37" fmla="*/ 57586 w 600511"/>
              <a:gd name="connsiteY37" fmla="*/ 585411 h 606722"/>
              <a:gd name="connsiteX38" fmla="*/ 0 w 600511"/>
              <a:gd name="connsiteY38" fmla="*/ 585411 h 606722"/>
              <a:gd name="connsiteX39" fmla="*/ 0 w 600511"/>
              <a:gd name="connsiteY39" fmla="*/ 299938 h 606722"/>
              <a:gd name="connsiteX40" fmla="*/ 114370 w 600511"/>
              <a:gd name="connsiteY40" fmla="*/ 299938 h 606722"/>
              <a:gd name="connsiteX41" fmla="*/ 141293 w 600511"/>
              <a:gd name="connsiteY41" fmla="*/ 57934 h 606722"/>
              <a:gd name="connsiteX42" fmla="*/ 242392 w 600511"/>
              <a:gd name="connsiteY42" fmla="*/ 158890 h 606722"/>
              <a:gd name="connsiteX43" fmla="*/ 222190 w 600511"/>
              <a:gd name="connsiteY43" fmla="*/ 179063 h 606722"/>
              <a:gd name="connsiteX44" fmla="*/ 121091 w 600511"/>
              <a:gd name="connsiteY44" fmla="*/ 179063 h 606722"/>
              <a:gd name="connsiteX45" fmla="*/ 121091 w 600511"/>
              <a:gd name="connsiteY45" fmla="*/ 78107 h 606722"/>
              <a:gd name="connsiteX46" fmla="*/ 271834 w 600511"/>
              <a:gd name="connsiteY46" fmla="*/ 0 h 606722"/>
              <a:gd name="connsiteX47" fmla="*/ 292033 w 600511"/>
              <a:gd name="connsiteY47" fmla="*/ 8351 h 606722"/>
              <a:gd name="connsiteX48" fmla="*/ 300397 w 600511"/>
              <a:gd name="connsiteY48" fmla="*/ 28519 h 606722"/>
              <a:gd name="connsiteX49" fmla="*/ 292033 w 600511"/>
              <a:gd name="connsiteY49" fmla="*/ 48687 h 606722"/>
              <a:gd name="connsiteX50" fmla="*/ 273614 w 600511"/>
              <a:gd name="connsiteY50" fmla="*/ 57039 h 606722"/>
              <a:gd name="connsiteX51" fmla="*/ 237310 w 600511"/>
              <a:gd name="connsiteY51" fmla="*/ 93288 h 606722"/>
              <a:gd name="connsiteX52" fmla="*/ 206968 w 600511"/>
              <a:gd name="connsiteY52" fmla="*/ 62992 h 606722"/>
              <a:gd name="connsiteX53" fmla="*/ 243272 w 600511"/>
              <a:gd name="connsiteY53" fmla="*/ 26743 h 606722"/>
              <a:gd name="connsiteX54" fmla="*/ 251636 w 600511"/>
              <a:gd name="connsiteY54" fmla="*/ 8351 h 606722"/>
              <a:gd name="connsiteX55" fmla="*/ 271834 w 600511"/>
              <a:gd name="connsiteY5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0511" h="606722">
                <a:moveTo>
                  <a:pt x="471835" y="549564"/>
                </a:moveTo>
                <a:cubicBezTo>
                  <a:pt x="487599" y="549564"/>
                  <a:pt x="500379" y="562359"/>
                  <a:pt x="500379" y="578143"/>
                </a:cubicBezTo>
                <a:cubicBezTo>
                  <a:pt x="500379" y="593927"/>
                  <a:pt x="487599" y="606722"/>
                  <a:pt x="471835" y="606722"/>
                </a:cubicBezTo>
                <a:cubicBezTo>
                  <a:pt x="456071" y="606722"/>
                  <a:pt x="443291" y="593927"/>
                  <a:pt x="443291" y="578143"/>
                </a:cubicBezTo>
                <a:cubicBezTo>
                  <a:pt x="443291" y="562359"/>
                  <a:pt x="456071" y="549564"/>
                  <a:pt x="471835" y="549564"/>
                </a:cubicBezTo>
                <a:close/>
                <a:moveTo>
                  <a:pt x="128711" y="549564"/>
                </a:moveTo>
                <a:cubicBezTo>
                  <a:pt x="144495" y="549564"/>
                  <a:pt x="157290" y="562359"/>
                  <a:pt x="157290" y="578143"/>
                </a:cubicBezTo>
                <a:cubicBezTo>
                  <a:pt x="157290" y="593927"/>
                  <a:pt x="144495" y="606722"/>
                  <a:pt x="128711" y="606722"/>
                </a:cubicBezTo>
                <a:cubicBezTo>
                  <a:pt x="112927" y="606722"/>
                  <a:pt x="100132" y="593927"/>
                  <a:pt x="100132" y="578143"/>
                </a:cubicBezTo>
                <a:cubicBezTo>
                  <a:pt x="100132" y="562359"/>
                  <a:pt x="112927" y="549564"/>
                  <a:pt x="128711" y="549564"/>
                </a:cubicBezTo>
                <a:close/>
                <a:moveTo>
                  <a:pt x="64350" y="385438"/>
                </a:moveTo>
                <a:lnTo>
                  <a:pt x="64350" y="428276"/>
                </a:lnTo>
                <a:lnTo>
                  <a:pt x="307420" y="428276"/>
                </a:lnTo>
                <a:lnTo>
                  <a:pt x="307420" y="385438"/>
                </a:lnTo>
                <a:close/>
                <a:moveTo>
                  <a:pt x="350320" y="364018"/>
                </a:moveTo>
                <a:lnTo>
                  <a:pt x="350320" y="463916"/>
                </a:lnTo>
                <a:lnTo>
                  <a:pt x="449293" y="463916"/>
                </a:lnTo>
                <a:lnTo>
                  <a:pt x="399273" y="364018"/>
                </a:lnTo>
                <a:close/>
                <a:moveTo>
                  <a:pt x="114370" y="227503"/>
                </a:moveTo>
                <a:cubicBezTo>
                  <a:pt x="131548" y="237457"/>
                  <a:pt x="151129" y="242790"/>
                  <a:pt x="171600" y="242790"/>
                </a:cubicBezTo>
                <a:cubicBezTo>
                  <a:pt x="186553" y="242790"/>
                  <a:pt x="200971" y="239946"/>
                  <a:pt x="214500" y="234524"/>
                </a:cubicBezTo>
                <a:lnTo>
                  <a:pt x="214500" y="299938"/>
                </a:lnTo>
                <a:lnTo>
                  <a:pt x="443241" y="299938"/>
                </a:lnTo>
                <a:lnTo>
                  <a:pt x="514711" y="442674"/>
                </a:lnTo>
                <a:lnTo>
                  <a:pt x="528952" y="442674"/>
                </a:lnTo>
                <a:cubicBezTo>
                  <a:pt x="568470" y="442674"/>
                  <a:pt x="600511" y="474670"/>
                  <a:pt x="600511" y="514043"/>
                </a:cubicBezTo>
                <a:lnTo>
                  <a:pt x="600511" y="528352"/>
                </a:lnTo>
                <a:lnTo>
                  <a:pt x="600511" y="585411"/>
                </a:lnTo>
                <a:lnTo>
                  <a:pt x="542925" y="585411"/>
                </a:lnTo>
                <a:cubicBezTo>
                  <a:pt x="543192" y="583011"/>
                  <a:pt x="543281" y="580612"/>
                  <a:pt x="543281" y="578123"/>
                </a:cubicBezTo>
                <a:cubicBezTo>
                  <a:pt x="543281" y="538839"/>
                  <a:pt x="511240" y="506755"/>
                  <a:pt x="471811" y="506755"/>
                </a:cubicBezTo>
                <a:cubicBezTo>
                  <a:pt x="432382" y="506755"/>
                  <a:pt x="400341" y="538839"/>
                  <a:pt x="400341" y="578123"/>
                </a:cubicBezTo>
                <a:cubicBezTo>
                  <a:pt x="400341" y="580612"/>
                  <a:pt x="400430" y="583011"/>
                  <a:pt x="400697" y="585411"/>
                </a:cubicBezTo>
                <a:lnTo>
                  <a:pt x="199814" y="585411"/>
                </a:lnTo>
                <a:cubicBezTo>
                  <a:pt x="200081" y="583011"/>
                  <a:pt x="200170" y="580612"/>
                  <a:pt x="200170" y="578123"/>
                </a:cubicBezTo>
                <a:cubicBezTo>
                  <a:pt x="200170" y="538839"/>
                  <a:pt x="168129" y="506755"/>
                  <a:pt x="128700" y="506755"/>
                </a:cubicBezTo>
                <a:cubicBezTo>
                  <a:pt x="89271" y="506755"/>
                  <a:pt x="57230" y="538839"/>
                  <a:pt x="57230" y="578123"/>
                </a:cubicBezTo>
                <a:cubicBezTo>
                  <a:pt x="57230" y="580612"/>
                  <a:pt x="57319" y="583011"/>
                  <a:pt x="57586" y="585411"/>
                </a:cubicBezTo>
                <a:lnTo>
                  <a:pt x="0" y="585411"/>
                </a:lnTo>
                <a:lnTo>
                  <a:pt x="0" y="299938"/>
                </a:lnTo>
                <a:lnTo>
                  <a:pt x="114370" y="299938"/>
                </a:lnTo>
                <a:close/>
                <a:moveTo>
                  <a:pt x="141293" y="57934"/>
                </a:moveTo>
                <a:lnTo>
                  <a:pt x="242392" y="158890"/>
                </a:lnTo>
                <a:lnTo>
                  <a:pt x="222190" y="179063"/>
                </a:lnTo>
                <a:cubicBezTo>
                  <a:pt x="194245" y="206968"/>
                  <a:pt x="148946" y="206968"/>
                  <a:pt x="121091" y="179063"/>
                </a:cubicBezTo>
                <a:cubicBezTo>
                  <a:pt x="93146" y="151247"/>
                  <a:pt x="93146" y="106012"/>
                  <a:pt x="121091" y="78107"/>
                </a:cubicBezTo>
                <a:close/>
                <a:moveTo>
                  <a:pt x="271834" y="0"/>
                </a:moveTo>
                <a:cubicBezTo>
                  <a:pt x="279487" y="0"/>
                  <a:pt x="286605" y="2932"/>
                  <a:pt x="292033" y="8351"/>
                </a:cubicBezTo>
                <a:cubicBezTo>
                  <a:pt x="297461" y="13771"/>
                  <a:pt x="300397" y="20879"/>
                  <a:pt x="300397" y="28519"/>
                </a:cubicBezTo>
                <a:cubicBezTo>
                  <a:pt x="300397" y="36160"/>
                  <a:pt x="297461" y="43357"/>
                  <a:pt x="292033" y="48687"/>
                </a:cubicBezTo>
                <a:cubicBezTo>
                  <a:pt x="287050" y="53663"/>
                  <a:pt x="280554" y="56595"/>
                  <a:pt x="273614" y="57039"/>
                </a:cubicBezTo>
                <a:lnTo>
                  <a:pt x="237310" y="93288"/>
                </a:lnTo>
                <a:lnTo>
                  <a:pt x="206968" y="62992"/>
                </a:lnTo>
                <a:lnTo>
                  <a:pt x="243272" y="26743"/>
                </a:lnTo>
                <a:cubicBezTo>
                  <a:pt x="243717" y="19813"/>
                  <a:pt x="246653" y="13327"/>
                  <a:pt x="251636" y="8351"/>
                </a:cubicBezTo>
                <a:cubicBezTo>
                  <a:pt x="256975" y="2932"/>
                  <a:pt x="264182" y="0"/>
                  <a:pt x="2718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278204" y="6018440"/>
            <a:ext cx="11854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仿冒地面用户</a:t>
            </a:r>
          </a:p>
        </p:txBody>
      </p:sp>
      <p:sp>
        <p:nvSpPr>
          <p:cNvPr id="52" name="satellite_308698"/>
          <p:cNvSpPr/>
          <p:nvPr/>
        </p:nvSpPr>
        <p:spPr>
          <a:xfrm>
            <a:off x="10627952" y="3245765"/>
            <a:ext cx="609685" cy="500506"/>
          </a:xfrm>
          <a:custGeom>
            <a:avLst/>
            <a:gdLst>
              <a:gd name="connsiteX0" fmla="*/ 303775 w 607639"/>
              <a:gd name="connsiteY0" fmla="*/ 336995 h 498827"/>
              <a:gd name="connsiteX1" fmla="*/ 195990 w 607639"/>
              <a:gd name="connsiteY1" fmla="*/ 434930 h 498827"/>
              <a:gd name="connsiteX2" fmla="*/ 411649 w 607639"/>
              <a:gd name="connsiteY2" fmla="*/ 434930 h 498827"/>
              <a:gd name="connsiteX3" fmla="*/ 303775 w 607639"/>
              <a:gd name="connsiteY3" fmla="*/ 336995 h 498827"/>
              <a:gd name="connsiteX4" fmla="*/ 82764 w 607639"/>
              <a:gd name="connsiteY4" fmla="*/ 245003 h 498827"/>
              <a:gd name="connsiteX5" fmla="*/ 93000 w 607639"/>
              <a:gd name="connsiteY5" fmla="*/ 255216 h 498827"/>
              <a:gd name="connsiteX6" fmla="*/ 93000 w 607639"/>
              <a:gd name="connsiteY6" fmla="*/ 259034 h 498827"/>
              <a:gd name="connsiteX7" fmla="*/ 126378 w 607639"/>
              <a:gd name="connsiteY7" fmla="*/ 259034 h 498827"/>
              <a:gd name="connsiteX8" fmla="*/ 136614 w 607639"/>
              <a:gd name="connsiteY8" fmla="*/ 269158 h 498827"/>
              <a:gd name="connsiteX9" fmla="*/ 126378 w 607639"/>
              <a:gd name="connsiteY9" fmla="*/ 279371 h 498827"/>
              <a:gd name="connsiteX10" fmla="*/ 93000 w 607639"/>
              <a:gd name="connsiteY10" fmla="*/ 279371 h 498827"/>
              <a:gd name="connsiteX11" fmla="*/ 93000 w 607639"/>
              <a:gd name="connsiteY11" fmla="*/ 297753 h 498827"/>
              <a:gd name="connsiteX12" fmla="*/ 82764 w 607639"/>
              <a:gd name="connsiteY12" fmla="*/ 307877 h 498827"/>
              <a:gd name="connsiteX13" fmla="*/ 72616 w 607639"/>
              <a:gd name="connsiteY13" fmla="*/ 297753 h 498827"/>
              <a:gd name="connsiteX14" fmla="*/ 72616 w 607639"/>
              <a:gd name="connsiteY14" fmla="*/ 279371 h 498827"/>
              <a:gd name="connsiteX15" fmla="*/ 39238 w 607639"/>
              <a:gd name="connsiteY15" fmla="*/ 279371 h 498827"/>
              <a:gd name="connsiteX16" fmla="*/ 29002 w 607639"/>
              <a:gd name="connsiteY16" fmla="*/ 269158 h 498827"/>
              <a:gd name="connsiteX17" fmla="*/ 39238 w 607639"/>
              <a:gd name="connsiteY17" fmla="*/ 259034 h 498827"/>
              <a:gd name="connsiteX18" fmla="*/ 72616 w 607639"/>
              <a:gd name="connsiteY18" fmla="*/ 259034 h 498827"/>
              <a:gd name="connsiteX19" fmla="*/ 72616 w 607639"/>
              <a:gd name="connsiteY19" fmla="*/ 255216 h 498827"/>
              <a:gd name="connsiteX20" fmla="*/ 82764 w 607639"/>
              <a:gd name="connsiteY20" fmla="*/ 245003 h 498827"/>
              <a:gd name="connsiteX21" fmla="*/ 303776 w 607639"/>
              <a:gd name="connsiteY21" fmla="*/ 223737 h 498827"/>
              <a:gd name="connsiteX22" fmla="*/ 280011 w 607639"/>
              <a:gd name="connsiteY22" fmla="*/ 247552 h 498827"/>
              <a:gd name="connsiteX23" fmla="*/ 303776 w 607639"/>
              <a:gd name="connsiteY23" fmla="*/ 271279 h 498827"/>
              <a:gd name="connsiteX24" fmla="*/ 327629 w 607639"/>
              <a:gd name="connsiteY24" fmla="*/ 247552 h 498827"/>
              <a:gd name="connsiteX25" fmla="*/ 303776 w 607639"/>
              <a:gd name="connsiteY25" fmla="*/ 223737 h 498827"/>
              <a:gd name="connsiteX26" fmla="*/ 303776 w 607639"/>
              <a:gd name="connsiteY26" fmla="*/ 203299 h 498827"/>
              <a:gd name="connsiteX27" fmla="*/ 348100 w 607639"/>
              <a:gd name="connsiteY27" fmla="*/ 247552 h 498827"/>
              <a:gd name="connsiteX28" fmla="*/ 303776 w 607639"/>
              <a:gd name="connsiteY28" fmla="*/ 291717 h 498827"/>
              <a:gd name="connsiteX29" fmla="*/ 259540 w 607639"/>
              <a:gd name="connsiteY29" fmla="*/ 247552 h 498827"/>
              <a:gd name="connsiteX30" fmla="*/ 303776 w 607639"/>
              <a:gd name="connsiteY30" fmla="*/ 203299 h 498827"/>
              <a:gd name="connsiteX31" fmla="*/ 303776 w 607639"/>
              <a:gd name="connsiteY31" fmla="*/ 116111 h 498827"/>
              <a:gd name="connsiteX32" fmla="*/ 280011 w 607639"/>
              <a:gd name="connsiteY32" fmla="*/ 139931 h 498827"/>
              <a:gd name="connsiteX33" fmla="*/ 303776 w 607639"/>
              <a:gd name="connsiteY33" fmla="*/ 163751 h 498827"/>
              <a:gd name="connsiteX34" fmla="*/ 327629 w 607639"/>
              <a:gd name="connsiteY34" fmla="*/ 139931 h 498827"/>
              <a:gd name="connsiteX35" fmla="*/ 303776 w 607639"/>
              <a:gd name="connsiteY35" fmla="*/ 116111 h 498827"/>
              <a:gd name="connsiteX36" fmla="*/ 303776 w 607639"/>
              <a:gd name="connsiteY36" fmla="*/ 95757 h 498827"/>
              <a:gd name="connsiteX37" fmla="*/ 348100 w 607639"/>
              <a:gd name="connsiteY37" fmla="*/ 139931 h 498827"/>
              <a:gd name="connsiteX38" fmla="*/ 303776 w 607639"/>
              <a:gd name="connsiteY38" fmla="*/ 184105 h 498827"/>
              <a:gd name="connsiteX39" fmla="*/ 259540 w 607639"/>
              <a:gd name="connsiteY39" fmla="*/ 139931 h 498827"/>
              <a:gd name="connsiteX40" fmla="*/ 303776 w 607639"/>
              <a:gd name="connsiteY40" fmla="*/ 95757 h 498827"/>
              <a:gd name="connsiteX41" fmla="*/ 524760 w 607639"/>
              <a:gd name="connsiteY41" fmla="*/ 79527 h 498827"/>
              <a:gd name="connsiteX42" fmla="*/ 534991 w 607639"/>
              <a:gd name="connsiteY42" fmla="*/ 89745 h 498827"/>
              <a:gd name="connsiteX43" fmla="*/ 534991 w 607639"/>
              <a:gd name="connsiteY43" fmla="*/ 108137 h 498827"/>
              <a:gd name="connsiteX44" fmla="*/ 568353 w 607639"/>
              <a:gd name="connsiteY44" fmla="*/ 108137 h 498827"/>
              <a:gd name="connsiteX45" fmla="*/ 578495 w 607639"/>
              <a:gd name="connsiteY45" fmla="*/ 118266 h 498827"/>
              <a:gd name="connsiteX46" fmla="*/ 568353 w 607639"/>
              <a:gd name="connsiteY46" fmla="*/ 128484 h 498827"/>
              <a:gd name="connsiteX47" fmla="*/ 534991 w 607639"/>
              <a:gd name="connsiteY47" fmla="*/ 128484 h 498827"/>
              <a:gd name="connsiteX48" fmla="*/ 534991 w 607639"/>
              <a:gd name="connsiteY48" fmla="*/ 183573 h 498827"/>
              <a:gd name="connsiteX49" fmla="*/ 568353 w 607639"/>
              <a:gd name="connsiteY49" fmla="*/ 183573 h 498827"/>
              <a:gd name="connsiteX50" fmla="*/ 578495 w 607639"/>
              <a:gd name="connsiteY50" fmla="*/ 193702 h 498827"/>
              <a:gd name="connsiteX51" fmla="*/ 568353 w 607639"/>
              <a:gd name="connsiteY51" fmla="*/ 203920 h 498827"/>
              <a:gd name="connsiteX52" fmla="*/ 534991 w 607639"/>
              <a:gd name="connsiteY52" fmla="*/ 203920 h 498827"/>
              <a:gd name="connsiteX53" fmla="*/ 534991 w 607639"/>
              <a:gd name="connsiteY53" fmla="*/ 259008 h 498827"/>
              <a:gd name="connsiteX54" fmla="*/ 568353 w 607639"/>
              <a:gd name="connsiteY54" fmla="*/ 259008 h 498827"/>
              <a:gd name="connsiteX55" fmla="*/ 578495 w 607639"/>
              <a:gd name="connsiteY55" fmla="*/ 269138 h 498827"/>
              <a:gd name="connsiteX56" fmla="*/ 568353 w 607639"/>
              <a:gd name="connsiteY56" fmla="*/ 279356 h 498827"/>
              <a:gd name="connsiteX57" fmla="*/ 534991 w 607639"/>
              <a:gd name="connsiteY57" fmla="*/ 279356 h 498827"/>
              <a:gd name="connsiteX58" fmla="*/ 534991 w 607639"/>
              <a:gd name="connsiteY58" fmla="*/ 297748 h 498827"/>
              <a:gd name="connsiteX59" fmla="*/ 524760 w 607639"/>
              <a:gd name="connsiteY59" fmla="*/ 307877 h 498827"/>
              <a:gd name="connsiteX60" fmla="*/ 514617 w 607639"/>
              <a:gd name="connsiteY60" fmla="*/ 297748 h 498827"/>
              <a:gd name="connsiteX61" fmla="*/ 514617 w 607639"/>
              <a:gd name="connsiteY61" fmla="*/ 279356 h 498827"/>
              <a:gd name="connsiteX62" fmla="*/ 481255 w 607639"/>
              <a:gd name="connsiteY62" fmla="*/ 279356 h 498827"/>
              <a:gd name="connsiteX63" fmla="*/ 471024 w 607639"/>
              <a:gd name="connsiteY63" fmla="*/ 269138 h 498827"/>
              <a:gd name="connsiteX64" fmla="*/ 481255 w 607639"/>
              <a:gd name="connsiteY64" fmla="*/ 259008 h 498827"/>
              <a:gd name="connsiteX65" fmla="*/ 514617 w 607639"/>
              <a:gd name="connsiteY65" fmla="*/ 259008 h 498827"/>
              <a:gd name="connsiteX66" fmla="*/ 514617 w 607639"/>
              <a:gd name="connsiteY66" fmla="*/ 203920 h 498827"/>
              <a:gd name="connsiteX67" fmla="*/ 481255 w 607639"/>
              <a:gd name="connsiteY67" fmla="*/ 203920 h 498827"/>
              <a:gd name="connsiteX68" fmla="*/ 471024 w 607639"/>
              <a:gd name="connsiteY68" fmla="*/ 193702 h 498827"/>
              <a:gd name="connsiteX69" fmla="*/ 481255 w 607639"/>
              <a:gd name="connsiteY69" fmla="*/ 183573 h 498827"/>
              <a:gd name="connsiteX70" fmla="*/ 514617 w 607639"/>
              <a:gd name="connsiteY70" fmla="*/ 183573 h 498827"/>
              <a:gd name="connsiteX71" fmla="*/ 514617 w 607639"/>
              <a:gd name="connsiteY71" fmla="*/ 128484 h 498827"/>
              <a:gd name="connsiteX72" fmla="*/ 481255 w 607639"/>
              <a:gd name="connsiteY72" fmla="*/ 128484 h 498827"/>
              <a:gd name="connsiteX73" fmla="*/ 471024 w 607639"/>
              <a:gd name="connsiteY73" fmla="*/ 118266 h 498827"/>
              <a:gd name="connsiteX74" fmla="*/ 481255 w 607639"/>
              <a:gd name="connsiteY74" fmla="*/ 108137 h 498827"/>
              <a:gd name="connsiteX75" fmla="*/ 514617 w 607639"/>
              <a:gd name="connsiteY75" fmla="*/ 108137 h 498827"/>
              <a:gd name="connsiteX76" fmla="*/ 514617 w 607639"/>
              <a:gd name="connsiteY76" fmla="*/ 89745 h 498827"/>
              <a:gd name="connsiteX77" fmla="*/ 524760 w 607639"/>
              <a:gd name="connsiteY77" fmla="*/ 79527 h 498827"/>
              <a:gd name="connsiteX78" fmla="*/ 82764 w 607639"/>
              <a:gd name="connsiteY78" fmla="*/ 79527 h 498827"/>
              <a:gd name="connsiteX79" fmla="*/ 93000 w 607639"/>
              <a:gd name="connsiteY79" fmla="*/ 89746 h 498827"/>
              <a:gd name="connsiteX80" fmla="*/ 93000 w 607639"/>
              <a:gd name="connsiteY80" fmla="*/ 108139 h 498827"/>
              <a:gd name="connsiteX81" fmla="*/ 126378 w 607639"/>
              <a:gd name="connsiteY81" fmla="*/ 108139 h 498827"/>
              <a:gd name="connsiteX82" fmla="*/ 136614 w 607639"/>
              <a:gd name="connsiteY82" fmla="*/ 118269 h 498827"/>
              <a:gd name="connsiteX83" fmla="*/ 126378 w 607639"/>
              <a:gd name="connsiteY83" fmla="*/ 128487 h 498827"/>
              <a:gd name="connsiteX84" fmla="*/ 93000 w 607639"/>
              <a:gd name="connsiteY84" fmla="*/ 128487 h 498827"/>
              <a:gd name="connsiteX85" fmla="*/ 93000 w 607639"/>
              <a:gd name="connsiteY85" fmla="*/ 183579 h 498827"/>
              <a:gd name="connsiteX86" fmla="*/ 126378 w 607639"/>
              <a:gd name="connsiteY86" fmla="*/ 183579 h 498827"/>
              <a:gd name="connsiteX87" fmla="*/ 136614 w 607639"/>
              <a:gd name="connsiteY87" fmla="*/ 193708 h 498827"/>
              <a:gd name="connsiteX88" fmla="*/ 126378 w 607639"/>
              <a:gd name="connsiteY88" fmla="*/ 203927 h 498827"/>
              <a:gd name="connsiteX89" fmla="*/ 93000 w 607639"/>
              <a:gd name="connsiteY89" fmla="*/ 203927 h 498827"/>
              <a:gd name="connsiteX90" fmla="*/ 93000 w 607639"/>
              <a:gd name="connsiteY90" fmla="*/ 221165 h 498827"/>
              <a:gd name="connsiteX91" fmla="*/ 82764 w 607639"/>
              <a:gd name="connsiteY91" fmla="*/ 231384 h 498827"/>
              <a:gd name="connsiteX92" fmla="*/ 72616 w 607639"/>
              <a:gd name="connsiteY92" fmla="*/ 221165 h 498827"/>
              <a:gd name="connsiteX93" fmla="*/ 72616 w 607639"/>
              <a:gd name="connsiteY93" fmla="*/ 203927 h 498827"/>
              <a:gd name="connsiteX94" fmla="*/ 39238 w 607639"/>
              <a:gd name="connsiteY94" fmla="*/ 203927 h 498827"/>
              <a:gd name="connsiteX95" fmla="*/ 29002 w 607639"/>
              <a:gd name="connsiteY95" fmla="*/ 193708 h 498827"/>
              <a:gd name="connsiteX96" fmla="*/ 39238 w 607639"/>
              <a:gd name="connsiteY96" fmla="*/ 183579 h 498827"/>
              <a:gd name="connsiteX97" fmla="*/ 72616 w 607639"/>
              <a:gd name="connsiteY97" fmla="*/ 183579 h 498827"/>
              <a:gd name="connsiteX98" fmla="*/ 72616 w 607639"/>
              <a:gd name="connsiteY98" fmla="*/ 128487 h 498827"/>
              <a:gd name="connsiteX99" fmla="*/ 39238 w 607639"/>
              <a:gd name="connsiteY99" fmla="*/ 128487 h 498827"/>
              <a:gd name="connsiteX100" fmla="*/ 29002 w 607639"/>
              <a:gd name="connsiteY100" fmla="*/ 118269 h 498827"/>
              <a:gd name="connsiteX101" fmla="*/ 39238 w 607639"/>
              <a:gd name="connsiteY101" fmla="*/ 108139 h 498827"/>
              <a:gd name="connsiteX102" fmla="*/ 72616 w 607639"/>
              <a:gd name="connsiteY102" fmla="*/ 108139 h 498827"/>
              <a:gd name="connsiteX103" fmla="*/ 72616 w 607639"/>
              <a:gd name="connsiteY103" fmla="*/ 89746 h 498827"/>
              <a:gd name="connsiteX104" fmla="*/ 82764 w 607639"/>
              <a:gd name="connsiteY104" fmla="*/ 79527 h 498827"/>
              <a:gd name="connsiteX105" fmla="*/ 20382 w 607639"/>
              <a:gd name="connsiteY105" fmla="*/ 67897 h 498827"/>
              <a:gd name="connsiteX106" fmla="*/ 20382 w 607639"/>
              <a:gd name="connsiteY106" fmla="*/ 319665 h 498827"/>
              <a:gd name="connsiteX107" fmla="*/ 145168 w 607639"/>
              <a:gd name="connsiteY107" fmla="*/ 319665 h 498827"/>
              <a:gd name="connsiteX108" fmla="*/ 145168 w 607639"/>
              <a:gd name="connsiteY108" fmla="*/ 67897 h 498827"/>
              <a:gd name="connsiteX109" fmla="*/ 247791 w 607639"/>
              <a:gd name="connsiteY109" fmla="*/ 20351 h 498827"/>
              <a:gd name="connsiteX110" fmla="*/ 247791 w 607639"/>
              <a:gd name="connsiteY110" fmla="*/ 50567 h 498827"/>
              <a:gd name="connsiteX111" fmla="*/ 359848 w 607639"/>
              <a:gd name="connsiteY111" fmla="*/ 50567 h 498827"/>
              <a:gd name="connsiteX112" fmla="*/ 359848 w 607639"/>
              <a:gd name="connsiteY112" fmla="*/ 20351 h 498827"/>
              <a:gd name="connsiteX113" fmla="*/ 237555 w 607639"/>
              <a:gd name="connsiteY113" fmla="*/ 0 h 498827"/>
              <a:gd name="connsiteX114" fmla="*/ 369995 w 607639"/>
              <a:gd name="connsiteY114" fmla="*/ 0 h 498827"/>
              <a:gd name="connsiteX115" fmla="*/ 380231 w 607639"/>
              <a:gd name="connsiteY115" fmla="*/ 10131 h 498827"/>
              <a:gd name="connsiteX116" fmla="*/ 380231 w 607639"/>
              <a:gd name="connsiteY116" fmla="*/ 51100 h 498827"/>
              <a:gd name="connsiteX117" fmla="*/ 422241 w 607639"/>
              <a:gd name="connsiteY117" fmla="*/ 99090 h 498827"/>
              <a:gd name="connsiteX118" fmla="*/ 422241 w 607639"/>
              <a:gd name="connsiteY118" fmla="*/ 112420 h 498827"/>
              <a:gd name="connsiteX119" fmla="*/ 412005 w 607639"/>
              <a:gd name="connsiteY119" fmla="*/ 122640 h 498827"/>
              <a:gd name="connsiteX120" fmla="*/ 401770 w 607639"/>
              <a:gd name="connsiteY120" fmla="*/ 112420 h 498827"/>
              <a:gd name="connsiteX121" fmla="*/ 401770 w 607639"/>
              <a:gd name="connsiteY121" fmla="*/ 99090 h 498827"/>
              <a:gd name="connsiteX122" fmla="*/ 373555 w 607639"/>
              <a:gd name="connsiteY122" fmla="*/ 71007 h 498827"/>
              <a:gd name="connsiteX123" fmla="*/ 233995 w 607639"/>
              <a:gd name="connsiteY123" fmla="*/ 71007 h 498827"/>
              <a:gd name="connsiteX124" fmla="*/ 205869 w 607639"/>
              <a:gd name="connsiteY124" fmla="*/ 99090 h 498827"/>
              <a:gd name="connsiteX125" fmla="*/ 205869 w 607639"/>
              <a:gd name="connsiteY125" fmla="*/ 288383 h 498827"/>
              <a:gd name="connsiteX126" fmla="*/ 233995 w 607639"/>
              <a:gd name="connsiteY126" fmla="*/ 316555 h 498827"/>
              <a:gd name="connsiteX127" fmla="*/ 373555 w 607639"/>
              <a:gd name="connsiteY127" fmla="*/ 316555 h 498827"/>
              <a:gd name="connsiteX128" fmla="*/ 401770 w 607639"/>
              <a:gd name="connsiteY128" fmla="*/ 288383 h 498827"/>
              <a:gd name="connsiteX129" fmla="*/ 401770 w 607639"/>
              <a:gd name="connsiteY129" fmla="*/ 146458 h 498827"/>
              <a:gd name="connsiteX130" fmla="*/ 412005 w 607639"/>
              <a:gd name="connsiteY130" fmla="*/ 136238 h 498827"/>
              <a:gd name="connsiteX131" fmla="*/ 422241 w 607639"/>
              <a:gd name="connsiteY131" fmla="*/ 146458 h 498827"/>
              <a:gd name="connsiteX132" fmla="*/ 422241 w 607639"/>
              <a:gd name="connsiteY132" fmla="*/ 183605 h 498827"/>
              <a:gd name="connsiteX133" fmla="*/ 442000 w 607639"/>
              <a:gd name="connsiteY133" fmla="*/ 183605 h 498827"/>
              <a:gd name="connsiteX134" fmla="*/ 442000 w 607639"/>
              <a:gd name="connsiteY134" fmla="*/ 57677 h 498827"/>
              <a:gd name="connsiteX135" fmla="*/ 452236 w 607639"/>
              <a:gd name="connsiteY135" fmla="*/ 47456 h 498827"/>
              <a:gd name="connsiteX136" fmla="*/ 597403 w 607639"/>
              <a:gd name="connsiteY136" fmla="*/ 47456 h 498827"/>
              <a:gd name="connsiteX137" fmla="*/ 607639 w 607639"/>
              <a:gd name="connsiteY137" fmla="*/ 57677 h 498827"/>
              <a:gd name="connsiteX138" fmla="*/ 607639 w 607639"/>
              <a:gd name="connsiteY138" fmla="*/ 329885 h 498827"/>
              <a:gd name="connsiteX139" fmla="*/ 597403 w 607639"/>
              <a:gd name="connsiteY139" fmla="*/ 340016 h 498827"/>
              <a:gd name="connsiteX140" fmla="*/ 584320 w 607639"/>
              <a:gd name="connsiteY140" fmla="*/ 340016 h 498827"/>
              <a:gd name="connsiteX141" fmla="*/ 574084 w 607639"/>
              <a:gd name="connsiteY141" fmla="*/ 329885 h 498827"/>
              <a:gd name="connsiteX142" fmla="*/ 584320 w 607639"/>
              <a:gd name="connsiteY142" fmla="*/ 319665 h 498827"/>
              <a:gd name="connsiteX143" fmla="*/ 587168 w 607639"/>
              <a:gd name="connsiteY143" fmla="*/ 319665 h 498827"/>
              <a:gd name="connsiteX144" fmla="*/ 587168 w 607639"/>
              <a:gd name="connsiteY144" fmla="*/ 67897 h 498827"/>
              <a:gd name="connsiteX145" fmla="*/ 462382 w 607639"/>
              <a:gd name="connsiteY145" fmla="*/ 67897 h 498827"/>
              <a:gd name="connsiteX146" fmla="*/ 462382 w 607639"/>
              <a:gd name="connsiteY146" fmla="*/ 319665 h 498827"/>
              <a:gd name="connsiteX147" fmla="*/ 550231 w 607639"/>
              <a:gd name="connsiteY147" fmla="*/ 319665 h 498827"/>
              <a:gd name="connsiteX148" fmla="*/ 560466 w 607639"/>
              <a:gd name="connsiteY148" fmla="*/ 329885 h 498827"/>
              <a:gd name="connsiteX149" fmla="*/ 550231 w 607639"/>
              <a:gd name="connsiteY149" fmla="*/ 340016 h 498827"/>
              <a:gd name="connsiteX150" fmla="*/ 452236 w 607639"/>
              <a:gd name="connsiteY150" fmla="*/ 340016 h 498827"/>
              <a:gd name="connsiteX151" fmla="*/ 442000 w 607639"/>
              <a:gd name="connsiteY151" fmla="*/ 329885 h 498827"/>
              <a:gd name="connsiteX152" fmla="*/ 442000 w 607639"/>
              <a:gd name="connsiteY152" fmla="*/ 203957 h 498827"/>
              <a:gd name="connsiteX153" fmla="*/ 422241 w 607639"/>
              <a:gd name="connsiteY153" fmla="*/ 203957 h 498827"/>
              <a:gd name="connsiteX154" fmla="*/ 422241 w 607639"/>
              <a:gd name="connsiteY154" fmla="*/ 288383 h 498827"/>
              <a:gd name="connsiteX155" fmla="*/ 373555 w 607639"/>
              <a:gd name="connsiteY155" fmla="*/ 336995 h 498827"/>
              <a:gd name="connsiteX156" fmla="*/ 373288 w 607639"/>
              <a:gd name="connsiteY156" fmla="*/ 336995 h 498827"/>
              <a:gd name="connsiteX157" fmla="*/ 432566 w 607639"/>
              <a:gd name="connsiteY157" fmla="*/ 445150 h 498827"/>
              <a:gd name="connsiteX158" fmla="*/ 422330 w 607639"/>
              <a:gd name="connsiteY158" fmla="*/ 455281 h 498827"/>
              <a:gd name="connsiteX159" fmla="*/ 272089 w 607639"/>
              <a:gd name="connsiteY159" fmla="*/ 455281 h 498827"/>
              <a:gd name="connsiteX160" fmla="*/ 303775 w 607639"/>
              <a:gd name="connsiteY160" fmla="*/ 478476 h 498827"/>
              <a:gd name="connsiteX161" fmla="*/ 327361 w 607639"/>
              <a:gd name="connsiteY161" fmla="*/ 468700 h 498827"/>
              <a:gd name="connsiteX162" fmla="*/ 341869 w 607639"/>
              <a:gd name="connsiteY162" fmla="*/ 468700 h 498827"/>
              <a:gd name="connsiteX163" fmla="*/ 341869 w 607639"/>
              <a:gd name="connsiteY163" fmla="*/ 483097 h 498827"/>
              <a:gd name="connsiteX164" fmla="*/ 303775 w 607639"/>
              <a:gd name="connsiteY164" fmla="*/ 498827 h 498827"/>
              <a:gd name="connsiteX165" fmla="*/ 250995 w 607639"/>
              <a:gd name="connsiteY165" fmla="*/ 455281 h 498827"/>
              <a:gd name="connsiteX166" fmla="*/ 185220 w 607639"/>
              <a:gd name="connsiteY166" fmla="*/ 455281 h 498827"/>
              <a:gd name="connsiteX167" fmla="*/ 175073 w 607639"/>
              <a:gd name="connsiteY167" fmla="*/ 445150 h 498827"/>
              <a:gd name="connsiteX168" fmla="*/ 234262 w 607639"/>
              <a:gd name="connsiteY168" fmla="*/ 336995 h 498827"/>
              <a:gd name="connsiteX169" fmla="*/ 233995 w 607639"/>
              <a:gd name="connsiteY169" fmla="*/ 336995 h 498827"/>
              <a:gd name="connsiteX170" fmla="*/ 185398 w 607639"/>
              <a:gd name="connsiteY170" fmla="*/ 288383 h 498827"/>
              <a:gd name="connsiteX171" fmla="*/ 185398 w 607639"/>
              <a:gd name="connsiteY171" fmla="*/ 203957 h 498827"/>
              <a:gd name="connsiteX172" fmla="*/ 165639 w 607639"/>
              <a:gd name="connsiteY172" fmla="*/ 203957 h 498827"/>
              <a:gd name="connsiteX173" fmla="*/ 165639 w 607639"/>
              <a:gd name="connsiteY173" fmla="*/ 329885 h 498827"/>
              <a:gd name="connsiteX174" fmla="*/ 155403 w 607639"/>
              <a:gd name="connsiteY174" fmla="*/ 340016 h 498827"/>
              <a:gd name="connsiteX175" fmla="*/ 10236 w 607639"/>
              <a:gd name="connsiteY175" fmla="*/ 340016 h 498827"/>
              <a:gd name="connsiteX176" fmla="*/ 0 w 607639"/>
              <a:gd name="connsiteY176" fmla="*/ 329885 h 498827"/>
              <a:gd name="connsiteX177" fmla="*/ 0 w 607639"/>
              <a:gd name="connsiteY177" fmla="*/ 57677 h 498827"/>
              <a:gd name="connsiteX178" fmla="*/ 10236 w 607639"/>
              <a:gd name="connsiteY178" fmla="*/ 47456 h 498827"/>
              <a:gd name="connsiteX179" fmla="*/ 155403 w 607639"/>
              <a:gd name="connsiteY179" fmla="*/ 47456 h 498827"/>
              <a:gd name="connsiteX180" fmla="*/ 165639 w 607639"/>
              <a:gd name="connsiteY180" fmla="*/ 57677 h 498827"/>
              <a:gd name="connsiteX181" fmla="*/ 165639 w 607639"/>
              <a:gd name="connsiteY181" fmla="*/ 183605 h 498827"/>
              <a:gd name="connsiteX182" fmla="*/ 185398 w 607639"/>
              <a:gd name="connsiteY182" fmla="*/ 183605 h 498827"/>
              <a:gd name="connsiteX183" fmla="*/ 185398 w 607639"/>
              <a:gd name="connsiteY183" fmla="*/ 99090 h 498827"/>
              <a:gd name="connsiteX184" fmla="*/ 227319 w 607639"/>
              <a:gd name="connsiteY184" fmla="*/ 51100 h 498827"/>
              <a:gd name="connsiteX185" fmla="*/ 227319 w 607639"/>
              <a:gd name="connsiteY185" fmla="*/ 10131 h 498827"/>
              <a:gd name="connsiteX186" fmla="*/ 237555 w 607639"/>
              <a:gd name="connsiteY186" fmla="*/ 0 h 49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607639" h="498827">
                <a:moveTo>
                  <a:pt x="303775" y="336995"/>
                </a:moveTo>
                <a:cubicBezTo>
                  <a:pt x="247524" y="336995"/>
                  <a:pt x="201152" y="380008"/>
                  <a:pt x="195990" y="434930"/>
                </a:cubicBezTo>
                <a:lnTo>
                  <a:pt x="411649" y="434930"/>
                </a:lnTo>
                <a:cubicBezTo>
                  <a:pt x="406487" y="380008"/>
                  <a:pt x="360115" y="336995"/>
                  <a:pt x="303775" y="336995"/>
                </a:cubicBezTo>
                <a:close/>
                <a:moveTo>
                  <a:pt x="82764" y="245003"/>
                </a:moveTo>
                <a:cubicBezTo>
                  <a:pt x="88460" y="245003"/>
                  <a:pt x="93000" y="249532"/>
                  <a:pt x="93000" y="255216"/>
                </a:cubicBezTo>
                <a:lnTo>
                  <a:pt x="93000" y="259034"/>
                </a:lnTo>
                <a:lnTo>
                  <a:pt x="126378" y="259034"/>
                </a:lnTo>
                <a:cubicBezTo>
                  <a:pt x="131986" y="259034"/>
                  <a:pt x="136614" y="263563"/>
                  <a:pt x="136614" y="269158"/>
                </a:cubicBezTo>
                <a:cubicBezTo>
                  <a:pt x="136614" y="274842"/>
                  <a:pt x="131986" y="279371"/>
                  <a:pt x="126378" y="279371"/>
                </a:cubicBezTo>
                <a:lnTo>
                  <a:pt x="93000" y="279371"/>
                </a:lnTo>
                <a:lnTo>
                  <a:pt x="93000" y="297753"/>
                </a:lnTo>
                <a:cubicBezTo>
                  <a:pt x="93000" y="303348"/>
                  <a:pt x="88460" y="307877"/>
                  <a:pt x="82764" y="307877"/>
                </a:cubicBezTo>
                <a:cubicBezTo>
                  <a:pt x="77156" y="307877"/>
                  <a:pt x="72616" y="303348"/>
                  <a:pt x="72616" y="297753"/>
                </a:cubicBezTo>
                <a:lnTo>
                  <a:pt x="72616" y="279371"/>
                </a:lnTo>
                <a:lnTo>
                  <a:pt x="39238" y="279371"/>
                </a:lnTo>
                <a:cubicBezTo>
                  <a:pt x="33630" y="279371"/>
                  <a:pt x="29002" y="274842"/>
                  <a:pt x="29002" y="269158"/>
                </a:cubicBezTo>
                <a:cubicBezTo>
                  <a:pt x="29002" y="263563"/>
                  <a:pt x="33630" y="259034"/>
                  <a:pt x="39238" y="259034"/>
                </a:cubicBezTo>
                <a:lnTo>
                  <a:pt x="72616" y="259034"/>
                </a:lnTo>
                <a:lnTo>
                  <a:pt x="72616" y="255216"/>
                </a:lnTo>
                <a:cubicBezTo>
                  <a:pt x="72616" y="249532"/>
                  <a:pt x="77156" y="245003"/>
                  <a:pt x="82764" y="245003"/>
                </a:cubicBezTo>
                <a:close/>
                <a:moveTo>
                  <a:pt x="303776" y="223737"/>
                </a:moveTo>
                <a:cubicBezTo>
                  <a:pt x="290692" y="223737"/>
                  <a:pt x="280011" y="234401"/>
                  <a:pt x="280011" y="247552"/>
                </a:cubicBezTo>
                <a:cubicBezTo>
                  <a:pt x="280011" y="260615"/>
                  <a:pt x="290692" y="271279"/>
                  <a:pt x="303776" y="271279"/>
                </a:cubicBezTo>
                <a:cubicBezTo>
                  <a:pt x="316948" y="271279"/>
                  <a:pt x="327629" y="260615"/>
                  <a:pt x="327629" y="247552"/>
                </a:cubicBezTo>
                <a:cubicBezTo>
                  <a:pt x="327629" y="234401"/>
                  <a:pt x="316948" y="223737"/>
                  <a:pt x="303776" y="223737"/>
                </a:cubicBezTo>
                <a:close/>
                <a:moveTo>
                  <a:pt x="303776" y="203299"/>
                </a:moveTo>
                <a:cubicBezTo>
                  <a:pt x="328163" y="203299"/>
                  <a:pt x="348100" y="223204"/>
                  <a:pt x="348100" y="247552"/>
                </a:cubicBezTo>
                <a:cubicBezTo>
                  <a:pt x="348100" y="271901"/>
                  <a:pt x="328163" y="291717"/>
                  <a:pt x="303776" y="291717"/>
                </a:cubicBezTo>
                <a:cubicBezTo>
                  <a:pt x="279388" y="291717"/>
                  <a:pt x="259540" y="271901"/>
                  <a:pt x="259540" y="247552"/>
                </a:cubicBezTo>
                <a:cubicBezTo>
                  <a:pt x="259540" y="223204"/>
                  <a:pt x="279388" y="203299"/>
                  <a:pt x="303776" y="203299"/>
                </a:cubicBezTo>
                <a:close/>
                <a:moveTo>
                  <a:pt x="303776" y="116111"/>
                </a:moveTo>
                <a:cubicBezTo>
                  <a:pt x="290692" y="116111"/>
                  <a:pt x="280011" y="126865"/>
                  <a:pt x="280011" y="139931"/>
                </a:cubicBezTo>
                <a:cubicBezTo>
                  <a:pt x="280011" y="153085"/>
                  <a:pt x="290692" y="163751"/>
                  <a:pt x="303776" y="163751"/>
                </a:cubicBezTo>
                <a:cubicBezTo>
                  <a:pt x="316948" y="163751"/>
                  <a:pt x="327629" y="153085"/>
                  <a:pt x="327629" y="139931"/>
                </a:cubicBezTo>
                <a:cubicBezTo>
                  <a:pt x="327629" y="126865"/>
                  <a:pt x="316948" y="116111"/>
                  <a:pt x="303776" y="116111"/>
                </a:cubicBezTo>
                <a:close/>
                <a:moveTo>
                  <a:pt x="303776" y="95757"/>
                </a:moveTo>
                <a:cubicBezTo>
                  <a:pt x="328163" y="95757"/>
                  <a:pt x="348100" y="115577"/>
                  <a:pt x="348100" y="139931"/>
                </a:cubicBezTo>
                <a:cubicBezTo>
                  <a:pt x="348100" y="164284"/>
                  <a:pt x="328163" y="184105"/>
                  <a:pt x="303776" y="184105"/>
                </a:cubicBezTo>
                <a:cubicBezTo>
                  <a:pt x="279388" y="184105"/>
                  <a:pt x="259540" y="164284"/>
                  <a:pt x="259540" y="139931"/>
                </a:cubicBezTo>
                <a:cubicBezTo>
                  <a:pt x="259540" y="115577"/>
                  <a:pt x="279388" y="95757"/>
                  <a:pt x="303776" y="95757"/>
                </a:cubicBezTo>
                <a:close/>
                <a:moveTo>
                  <a:pt x="524760" y="79527"/>
                </a:moveTo>
                <a:cubicBezTo>
                  <a:pt x="530453" y="79527"/>
                  <a:pt x="534991" y="84147"/>
                  <a:pt x="534991" y="89745"/>
                </a:cubicBezTo>
                <a:lnTo>
                  <a:pt x="534991" y="108137"/>
                </a:lnTo>
                <a:lnTo>
                  <a:pt x="568353" y="108137"/>
                </a:lnTo>
                <a:cubicBezTo>
                  <a:pt x="573958" y="108137"/>
                  <a:pt x="578495" y="112669"/>
                  <a:pt x="578495" y="118266"/>
                </a:cubicBezTo>
                <a:cubicBezTo>
                  <a:pt x="578495" y="123953"/>
                  <a:pt x="573958" y="128484"/>
                  <a:pt x="568353" y="128484"/>
                </a:cubicBezTo>
                <a:lnTo>
                  <a:pt x="534991" y="128484"/>
                </a:lnTo>
                <a:lnTo>
                  <a:pt x="534991" y="183573"/>
                </a:lnTo>
                <a:lnTo>
                  <a:pt x="568353" y="183573"/>
                </a:lnTo>
                <a:cubicBezTo>
                  <a:pt x="573958" y="183573"/>
                  <a:pt x="578495" y="188104"/>
                  <a:pt x="578495" y="193702"/>
                </a:cubicBezTo>
                <a:cubicBezTo>
                  <a:pt x="578495" y="199388"/>
                  <a:pt x="573958" y="203920"/>
                  <a:pt x="568353" y="203920"/>
                </a:cubicBezTo>
                <a:lnTo>
                  <a:pt x="534991" y="203920"/>
                </a:lnTo>
                <a:lnTo>
                  <a:pt x="534991" y="259008"/>
                </a:lnTo>
                <a:lnTo>
                  <a:pt x="568353" y="259008"/>
                </a:lnTo>
                <a:cubicBezTo>
                  <a:pt x="573958" y="259008"/>
                  <a:pt x="578495" y="263540"/>
                  <a:pt x="578495" y="269138"/>
                </a:cubicBezTo>
                <a:cubicBezTo>
                  <a:pt x="578495" y="274824"/>
                  <a:pt x="573958" y="279356"/>
                  <a:pt x="568353" y="279356"/>
                </a:cubicBezTo>
                <a:lnTo>
                  <a:pt x="534991" y="279356"/>
                </a:lnTo>
                <a:lnTo>
                  <a:pt x="534991" y="297748"/>
                </a:lnTo>
                <a:cubicBezTo>
                  <a:pt x="534991" y="303346"/>
                  <a:pt x="530453" y="307877"/>
                  <a:pt x="524760" y="307877"/>
                </a:cubicBezTo>
                <a:cubicBezTo>
                  <a:pt x="519155" y="307877"/>
                  <a:pt x="514617" y="303346"/>
                  <a:pt x="514617" y="297748"/>
                </a:cubicBezTo>
                <a:lnTo>
                  <a:pt x="514617" y="279356"/>
                </a:lnTo>
                <a:lnTo>
                  <a:pt x="481255" y="279356"/>
                </a:lnTo>
                <a:cubicBezTo>
                  <a:pt x="475561" y="279356"/>
                  <a:pt x="471024" y="274824"/>
                  <a:pt x="471024" y="269138"/>
                </a:cubicBezTo>
                <a:cubicBezTo>
                  <a:pt x="471024" y="263540"/>
                  <a:pt x="475561" y="259008"/>
                  <a:pt x="481255" y="259008"/>
                </a:cubicBezTo>
                <a:lnTo>
                  <a:pt x="514617" y="259008"/>
                </a:lnTo>
                <a:lnTo>
                  <a:pt x="514617" y="203920"/>
                </a:lnTo>
                <a:lnTo>
                  <a:pt x="481255" y="203920"/>
                </a:lnTo>
                <a:cubicBezTo>
                  <a:pt x="475561" y="203920"/>
                  <a:pt x="471024" y="199388"/>
                  <a:pt x="471024" y="193702"/>
                </a:cubicBezTo>
                <a:cubicBezTo>
                  <a:pt x="471024" y="188104"/>
                  <a:pt x="475561" y="183573"/>
                  <a:pt x="481255" y="183573"/>
                </a:cubicBezTo>
                <a:lnTo>
                  <a:pt x="514617" y="183573"/>
                </a:lnTo>
                <a:lnTo>
                  <a:pt x="514617" y="128484"/>
                </a:lnTo>
                <a:lnTo>
                  <a:pt x="481255" y="128484"/>
                </a:lnTo>
                <a:cubicBezTo>
                  <a:pt x="475561" y="128484"/>
                  <a:pt x="471024" y="123953"/>
                  <a:pt x="471024" y="118266"/>
                </a:cubicBezTo>
                <a:cubicBezTo>
                  <a:pt x="471024" y="112669"/>
                  <a:pt x="475561" y="108137"/>
                  <a:pt x="481255" y="108137"/>
                </a:cubicBezTo>
                <a:lnTo>
                  <a:pt x="514617" y="108137"/>
                </a:lnTo>
                <a:lnTo>
                  <a:pt x="514617" y="89745"/>
                </a:lnTo>
                <a:cubicBezTo>
                  <a:pt x="514617" y="84147"/>
                  <a:pt x="519155" y="79527"/>
                  <a:pt x="524760" y="79527"/>
                </a:cubicBezTo>
                <a:close/>
                <a:moveTo>
                  <a:pt x="82764" y="79527"/>
                </a:moveTo>
                <a:cubicBezTo>
                  <a:pt x="88460" y="79527"/>
                  <a:pt x="93000" y="84148"/>
                  <a:pt x="93000" y="89746"/>
                </a:cubicBezTo>
                <a:lnTo>
                  <a:pt x="93000" y="108139"/>
                </a:lnTo>
                <a:lnTo>
                  <a:pt x="126378" y="108139"/>
                </a:lnTo>
                <a:cubicBezTo>
                  <a:pt x="131986" y="108139"/>
                  <a:pt x="136614" y="112671"/>
                  <a:pt x="136614" y="118269"/>
                </a:cubicBezTo>
                <a:cubicBezTo>
                  <a:pt x="136614" y="123956"/>
                  <a:pt x="131986" y="128487"/>
                  <a:pt x="126378" y="128487"/>
                </a:cubicBezTo>
                <a:lnTo>
                  <a:pt x="93000" y="128487"/>
                </a:lnTo>
                <a:lnTo>
                  <a:pt x="93000" y="183579"/>
                </a:lnTo>
                <a:lnTo>
                  <a:pt x="126378" y="183579"/>
                </a:lnTo>
                <a:cubicBezTo>
                  <a:pt x="131986" y="183579"/>
                  <a:pt x="136614" y="188110"/>
                  <a:pt x="136614" y="193708"/>
                </a:cubicBezTo>
                <a:cubicBezTo>
                  <a:pt x="136614" y="199395"/>
                  <a:pt x="131986" y="203927"/>
                  <a:pt x="126378" y="203927"/>
                </a:cubicBezTo>
                <a:lnTo>
                  <a:pt x="93000" y="203927"/>
                </a:lnTo>
                <a:lnTo>
                  <a:pt x="93000" y="221165"/>
                </a:lnTo>
                <a:cubicBezTo>
                  <a:pt x="93000" y="226852"/>
                  <a:pt x="88460" y="231384"/>
                  <a:pt x="82764" y="231384"/>
                </a:cubicBezTo>
                <a:cubicBezTo>
                  <a:pt x="77156" y="231384"/>
                  <a:pt x="72616" y="226852"/>
                  <a:pt x="72616" y="221165"/>
                </a:cubicBezTo>
                <a:lnTo>
                  <a:pt x="72616" y="203927"/>
                </a:lnTo>
                <a:lnTo>
                  <a:pt x="39238" y="203927"/>
                </a:lnTo>
                <a:cubicBezTo>
                  <a:pt x="33630" y="203927"/>
                  <a:pt x="29002" y="199395"/>
                  <a:pt x="29002" y="193708"/>
                </a:cubicBezTo>
                <a:cubicBezTo>
                  <a:pt x="29002" y="188110"/>
                  <a:pt x="33630" y="183579"/>
                  <a:pt x="39238" y="183579"/>
                </a:cubicBezTo>
                <a:lnTo>
                  <a:pt x="72616" y="183579"/>
                </a:lnTo>
                <a:lnTo>
                  <a:pt x="72616" y="128487"/>
                </a:lnTo>
                <a:lnTo>
                  <a:pt x="39238" y="128487"/>
                </a:lnTo>
                <a:cubicBezTo>
                  <a:pt x="33630" y="128487"/>
                  <a:pt x="29002" y="123956"/>
                  <a:pt x="29002" y="118269"/>
                </a:cubicBezTo>
                <a:cubicBezTo>
                  <a:pt x="29002" y="112671"/>
                  <a:pt x="33630" y="108139"/>
                  <a:pt x="39238" y="108139"/>
                </a:cubicBezTo>
                <a:lnTo>
                  <a:pt x="72616" y="108139"/>
                </a:lnTo>
                <a:lnTo>
                  <a:pt x="72616" y="89746"/>
                </a:lnTo>
                <a:cubicBezTo>
                  <a:pt x="72616" y="84148"/>
                  <a:pt x="77156" y="79527"/>
                  <a:pt x="82764" y="79527"/>
                </a:cubicBezTo>
                <a:close/>
                <a:moveTo>
                  <a:pt x="20382" y="67897"/>
                </a:moveTo>
                <a:lnTo>
                  <a:pt x="20382" y="319665"/>
                </a:lnTo>
                <a:lnTo>
                  <a:pt x="145168" y="319665"/>
                </a:lnTo>
                <a:lnTo>
                  <a:pt x="145168" y="67897"/>
                </a:lnTo>
                <a:close/>
                <a:moveTo>
                  <a:pt x="247791" y="20351"/>
                </a:moveTo>
                <a:lnTo>
                  <a:pt x="247791" y="50567"/>
                </a:lnTo>
                <a:lnTo>
                  <a:pt x="359848" y="50567"/>
                </a:lnTo>
                <a:lnTo>
                  <a:pt x="359848" y="20351"/>
                </a:lnTo>
                <a:close/>
                <a:moveTo>
                  <a:pt x="237555" y="0"/>
                </a:moveTo>
                <a:lnTo>
                  <a:pt x="369995" y="0"/>
                </a:lnTo>
                <a:cubicBezTo>
                  <a:pt x="375691" y="0"/>
                  <a:pt x="380231" y="4532"/>
                  <a:pt x="380231" y="10131"/>
                </a:cubicBezTo>
                <a:lnTo>
                  <a:pt x="380231" y="51100"/>
                </a:lnTo>
                <a:cubicBezTo>
                  <a:pt x="403906" y="54299"/>
                  <a:pt x="422241" y="74651"/>
                  <a:pt x="422241" y="99090"/>
                </a:cubicBezTo>
                <a:lnTo>
                  <a:pt x="422241" y="112420"/>
                </a:lnTo>
                <a:cubicBezTo>
                  <a:pt x="422241" y="118108"/>
                  <a:pt x="417613" y="122640"/>
                  <a:pt x="412005" y="122640"/>
                </a:cubicBezTo>
                <a:cubicBezTo>
                  <a:pt x="406309" y="122640"/>
                  <a:pt x="401770" y="118108"/>
                  <a:pt x="401770" y="112420"/>
                </a:cubicBezTo>
                <a:lnTo>
                  <a:pt x="401770" y="99090"/>
                </a:lnTo>
                <a:cubicBezTo>
                  <a:pt x="401770" y="83627"/>
                  <a:pt x="389131" y="71007"/>
                  <a:pt x="373555" y="71007"/>
                </a:cubicBezTo>
                <a:lnTo>
                  <a:pt x="233995" y="71007"/>
                </a:lnTo>
                <a:cubicBezTo>
                  <a:pt x="218508" y="71007"/>
                  <a:pt x="205869" y="83627"/>
                  <a:pt x="205869" y="99090"/>
                </a:cubicBezTo>
                <a:lnTo>
                  <a:pt x="205869" y="288383"/>
                </a:lnTo>
                <a:cubicBezTo>
                  <a:pt x="205869" y="303935"/>
                  <a:pt x="218508" y="316555"/>
                  <a:pt x="233995" y="316555"/>
                </a:cubicBezTo>
                <a:lnTo>
                  <a:pt x="373555" y="316555"/>
                </a:lnTo>
                <a:cubicBezTo>
                  <a:pt x="389131" y="316555"/>
                  <a:pt x="401770" y="303935"/>
                  <a:pt x="401770" y="288383"/>
                </a:cubicBezTo>
                <a:lnTo>
                  <a:pt x="401770" y="146458"/>
                </a:lnTo>
                <a:cubicBezTo>
                  <a:pt x="401770" y="140859"/>
                  <a:pt x="406309" y="136238"/>
                  <a:pt x="412005" y="136238"/>
                </a:cubicBezTo>
                <a:cubicBezTo>
                  <a:pt x="417613" y="136238"/>
                  <a:pt x="422241" y="140859"/>
                  <a:pt x="422241" y="146458"/>
                </a:cubicBezTo>
                <a:lnTo>
                  <a:pt x="422241" y="183605"/>
                </a:lnTo>
                <a:lnTo>
                  <a:pt x="442000" y="183605"/>
                </a:lnTo>
                <a:lnTo>
                  <a:pt x="442000" y="57677"/>
                </a:lnTo>
                <a:cubicBezTo>
                  <a:pt x="442000" y="52078"/>
                  <a:pt x="446539" y="47456"/>
                  <a:pt x="452236" y="47456"/>
                </a:cubicBezTo>
                <a:lnTo>
                  <a:pt x="597403" y="47456"/>
                </a:lnTo>
                <a:cubicBezTo>
                  <a:pt x="603011" y="47456"/>
                  <a:pt x="607639" y="52078"/>
                  <a:pt x="607639" y="57677"/>
                </a:cubicBezTo>
                <a:lnTo>
                  <a:pt x="607639" y="329885"/>
                </a:lnTo>
                <a:cubicBezTo>
                  <a:pt x="607639" y="335484"/>
                  <a:pt x="603011" y="340016"/>
                  <a:pt x="597403" y="340016"/>
                </a:cubicBezTo>
                <a:lnTo>
                  <a:pt x="584320" y="340016"/>
                </a:lnTo>
                <a:cubicBezTo>
                  <a:pt x="578623" y="340016"/>
                  <a:pt x="574084" y="335484"/>
                  <a:pt x="574084" y="329885"/>
                </a:cubicBezTo>
                <a:cubicBezTo>
                  <a:pt x="574084" y="324198"/>
                  <a:pt x="578623" y="319665"/>
                  <a:pt x="584320" y="319665"/>
                </a:cubicBezTo>
                <a:lnTo>
                  <a:pt x="587168" y="319665"/>
                </a:lnTo>
                <a:lnTo>
                  <a:pt x="587168" y="67897"/>
                </a:lnTo>
                <a:lnTo>
                  <a:pt x="462382" y="67897"/>
                </a:lnTo>
                <a:lnTo>
                  <a:pt x="462382" y="319665"/>
                </a:lnTo>
                <a:lnTo>
                  <a:pt x="550231" y="319665"/>
                </a:lnTo>
                <a:cubicBezTo>
                  <a:pt x="555927" y="319665"/>
                  <a:pt x="560466" y="324198"/>
                  <a:pt x="560466" y="329885"/>
                </a:cubicBezTo>
                <a:cubicBezTo>
                  <a:pt x="560466" y="335484"/>
                  <a:pt x="555927" y="340016"/>
                  <a:pt x="550231" y="340016"/>
                </a:cubicBezTo>
                <a:lnTo>
                  <a:pt x="452236" y="340016"/>
                </a:lnTo>
                <a:cubicBezTo>
                  <a:pt x="446539" y="340016"/>
                  <a:pt x="442000" y="335484"/>
                  <a:pt x="442000" y="329885"/>
                </a:cubicBezTo>
                <a:lnTo>
                  <a:pt x="442000" y="203957"/>
                </a:lnTo>
                <a:lnTo>
                  <a:pt x="422241" y="203957"/>
                </a:lnTo>
                <a:lnTo>
                  <a:pt x="422241" y="288383"/>
                </a:lnTo>
                <a:cubicBezTo>
                  <a:pt x="422241" y="315222"/>
                  <a:pt x="400435" y="336995"/>
                  <a:pt x="373555" y="336995"/>
                </a:cubicBezTo>
                <a:lnTo>
                  <a:pt x="373288" y="336995"/>
                </a:lnTo>
                <a:cubicBezTo>
                  <a:pt x="408890" y="359834"/>
                  <a:pt x="432566" y="399826"/>
                  <a:pt x="432566" y="445150"/>
                </a:cubicBezTo>
                <a:cubicBezTo>
                  <a:pt x="432566" y="450748"/>
                  <a:pt x="428026" y="455281"/>
                  <a:pt x="422330" y="455281"/>
                </a:cubicBezTo>
                <a:lnTo>
                  <a:pt x="272089" y="455281"/>
                </a:lnTo>
                <a:cubicBezTo>
                  <a:pt x="276361" y="468700"/>
                  <a:pt x="289000" y="478476"/>
                  <a:pt x="303775" y="478476"/>
                </a:cubicBezTo>
                <a:cubicBezTo>
                  <a:pt x="312676" y="478476"/>
                  <a:pt x="321131" y="475010"/>
                  <a:pt x="327361" y="468700"/>
                </a:cubicBezTo>
                <a:cubicBezTo>
                  <a:pt x="331367" y="464701"/>
                  <a:pt x="337864" y="464701"/>
                  <a:pt x="341869" y="468700"/>
                </a:cubicBezTo>
                <a:cubicBezTo>
                  <a:pt x="345786" y="472699"/>
                  <a:pt x="345786" y="479098"/>
                  <a:pt x="341869" y="483097"/>
                </a:cubicBezTo>
                <a:cubicBezTo>
                  <a:pt x="331634" y="493228"/>
                  <a:pt x="318194" y="498827"/>
                  <a:pt x="303775" y="498827"/>
                </a:cubicBezTo>
                <a:cubicBezTo>
                  <a:pt x="277607" y="498827"/>
                  <a:pt x="255801" y="480076"/>
                  <a:pt x="250995" y="455281"/>
                </a:cubicBezTo>
                <a:lnTo>
                  <a:pt x="185220" y="455281"/>
                </a:lnTo>
                <a:cubicBezTo>
                  <a:pt x="179613" y="455281"/>
                  <a:pt x="175073" y="450748"/>
                  <a:pt x="175073" y="445150"/>
                </a:cubicBezTo>
                <a:cubicBezTo>
                  <a:pt x="175073" y="399826"/>
                  <a:pt x="198660" y="359834"/>
                  <a:pt x="234262" y="336995"/>
                </a:cubicBezTo>
                <a:lnTo>
                  <a:pt x="233995" y="336995"/>
                </a:lnTo>
                <a:cubicBezTo>
                  <a:pt x="207204" y="336995"/>
                  <a:pt x="185398" y="315222"/>
                  <a:pt x="185398" y="288383"/>
                </a:cubicBezTo>
                <a:lnTo>
                  <a:pt x="185398" y="203957"/>
                </a:lnTo>
                <a:lnTo>
                  <a:pt x="165639" y="203957"/>
                </a:lnTo>
                <a:lnTo>
                  <a:pt x="165639" y="329885"/>
                </a:lnTo>
                <a:cubicBezTo>
                  <a:pt x="165639" y="335484"/>
                  <a:pt x="161011" y="340016"/>
                  <a:pt x="155403" y="340016"/>
                </a:cubicBezTo>
                <a:lnTo>
                  <a:pt x="10236" y="340016"/>
                </a:lnTo>
                <a:cubicBezTo>
                  <a:pt x="4539" y="340016"/>
                  <a:pt x="0" y="335484"/>
                  <a:pt x="0" y="329885"/>
                </a:cubicBezTo>
                <a:lnTo>
                  <a:pt x="0" y="57677"/>
                </a:lnTo>
                <a:cubicBezTo>
                  <a:pt x="0" y="52078"/>
                  <a:pt x="4539" y="47456"/>
                  <a:pt x="10236" y="47456"/>
                </a:cubicBezTo>
                <a:lnTo>
                  <a:pt x="155403" y="47456"/>
                </a:lnTo>
                <a:cubicBezTo>
                  <a:pt x="161011" y="47456"/>
                  <a:pt x="165639" y="52078"/>
                  <a:pt x="165639" y="57677"/>
                </a:cubicBezTo>
                <a:lnTo>
                  <a:pt x="165639" y="183605"/>
                </a:lnTo>
                <a:lnTo>
                  <a:pt x="185398" y="183605"/>
                </a:lnTo>
                <a:lnTo>
                  <a:pt x="185398" y="99090"/>
                </a:lnTo>
                <a:cubicBezTo>
                  <a:pt x="185398" y="74651"/>
                  <a:pt x="203733" y="54299"/>
                  <a:pt x="227319" y="51100"/>
                </a:cubicBezTo>
                <a:lnTo>
                  <a:pt x="227319" y="10131"/>
                </a:lnTo>
                <a:cubicBezTo>
                  <a:pt x="227319" y="4532"/>
                  <a:pt x="231948" y="0"/>
                  <a:pt x="23755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53" name="satellite_308698"/>
          <p:cNvSpPr/>
          <p:nvPr/>
        </p:nvSpPr>
        <p:spPr>
          <a:xfrm>
            <a:off x="6706987" y="3245765"/>
            <a:ext cx="609685" cy="500506"/>
          </a:xfrm>
          <a:custGeom>
            <a:avLst/>
            <a:gdLst>
              <a:gd name="connsiteX0" fmla="*/ 303775 w 607639"/>
              <a:gd name="connsiteY0" fmla="*/ 336995 h 498827"/>
              <a:gd name="connsiteX1" fmla="*/ 195990 w 607639"/>
              <a:gd name="connsiteY1" fmla="*/ 434930 h 498827"/>
              <a:gd name="connsiteX2" fmla="*/ 411649 w 607639"/>
              <a:gd name="connsiteY2" fmla="*/ 434930 h 498827"/>
              <a:gd name="connsiteX3" fmla="*/ 303775 w 607639"/>
              <a:gd name="connsiteY3" fmla="*/ 336995 h 498827"/>
              <a:gd name="connsiteX4" fmla="*/ 82764 w 607639"/>
              <a:gd name="connsiteY4" fmla="*/ 245003 h 498827"/>
              <a:gd name="connsiteX5" fmla="*/ 93000 w 607639"/>
              <a:gd name="connsiteY5" fmla="*/ 255216 h 498827"/>
              <a:gd name="connsiteX6" fmla="*/ 93000 w 607639"/>
              <a:gd name="connsiteY6" fmla="*/ 259034 h 498827"/>
              <a:gd name="connsiteX7" fmla="*/ 126378 w 607639"/>
              <a:gd name="connsiteY7" fmla="*/ 259034 h 498827"/>
              <a:gd name="connsiteX8" fmla="*/ 136614 w 607639"/>
              <a:gd name="connsiteY8" fmla="*/ 269158 h 498827"/>
              <a:gd name="connsiteX9" fmla="*/ 126378 w 607639"/>
              <a:gd name="connsiteY9" fmla="*/ 279371 h 498827"/>
              <a:gd name="connsiteX10" fmla="*/ 93000 w 607639"/>
              <a:gd name="connsiteY10" fmla="*/ 279371 h 498827"/>
              <a:gd name="connsiteX11" fmla="*/ 93000 w 607639"/>
              <a:gd name="connsiteY11" fmla="*/ 297753 h 498827"/>
              <a:gd name="connsiteX12" fmla="*/ 82764 w 607639"/>
              <a:gd name="connsiteY12" fmla="*/ 307877 h 498827"/>
              <a:gd name="connsiteX13" fmla="*/ 72616 w 607639"/>
              <a:gd name="connsiteY13" fmla="*/ 297753 h 498827"/>
              <a:gd name="connsiteX14" fmla="*/ 72616 w 607639"/>
              <a:gd name="connsiteY14" fmla="*/ 279371 h 498827"/>
              <a:gd name="connsiteX15" fmla="*/ 39238 w 607639"/>
              <a:gd name="connsiteY15" fmla="*/ 279371 h 498827"/>
              <a:gd name="connsiteX16" fmla="*/ 29002 w 607639"/>
              <a:gd name="connsiteY16" fmla="*/ 269158 h 498827"/>
              <a:gd name="connsiteX17" fmla="*/ 39238 w 607639"/>
              <a:gd name="connsiteY17" fmla="*/ 259034 h 498827"/>
              <a:gd name="connsiteX18" fmla="*/ 72616 w 607639"/>
              <a:gd name="connsiteY18" fmla="*/ 259034 h 498827"/>
              <a:gd name="connsiteX19" fmla="*/ 72616 w 607639"/>
              <a:gd name="connsiteY19" fmla="*/ 255216 h 498827"/>
              <a:gd name="connsiteX20" fmla="*/ 82764 w 607639"/>
              <a:gd name="connsiteY20" fmla="*/ 245003 h 498827"/>
              <a:gd name="connsiteX21" fmla="*/ 303776 w 607639"/>
              <a:gd name="connsiteY21" fmla="*/ 223737 h 498827"/>
              <a:gd name="connsiteX22" fmla="*/ 280011 w 607639"/>
              <a:gd name="connsiteY22" fmla="*/ 247552 h 498827"/>
              <a:gd name="connsiteX23" fmla="*/ 303776 w 607639"/>
              <a:gd name="connsiteY23" fmla="*/ 271279 h 498827"/>
              <a:gd name="connsiteX24" fmla="*/ 327629 w 607639"/>
              <a:gd name="connsiteY24" fmla="*/ 247552 h 498827"/>
              <a:gd name="connsiteX25" fmla="*/ 303776 w 607639"/>
              <a:gd name="connsiteY25" fmla="*/ 223737 h 498827"/>
              <a:gd name="connsiteX26" fmla="*/ 303776 w 607639"/>
              <a:gd name="connsiteY26" fmla="*/ 203299 h 498827"/>
              <a:gd name="connsiteX27" fmla="*/ 348100 w 607639"/>
              <a:gd name="connsiteY27" fmla="*/ 247552 h 498827"/>
              <a:gd name="connsiteX28" fmla="*/ 303776 w 607639"/>
              <a:gd name="connsiteY28" fmla="*/ 291717 h 498827"/>
              <a:gd name="connsiteX29" fmla="*/ 259540 w 607639"/>
              <a:gd name="connsiteY29" fmla="*/ 247552 h 498827"/>
              <a:gd name="connsiteX30" fmla="*/ 303776 w 607639"/>
              <a:gd name="connsiteY30" fmla="*/ 203299 h 498827"/>
              <a:gd name="connsiteX31" fmla="*/ 303776 w 607639"/>
              <a:gd name="connsiteY31" fmla="*/ 116111 h 498827"/>
              <a:gd name="connsiteX32" fmla="*/ 280011 w 607639"/>
              <a:gd name="connsiteY32" fmla="*/ 139931 h 498827"/>
              <a:gd name="connsiteX33" fmla="*/ 303776 w 607639"/>
              <a:gd name="connsiteY33" fmla="*/ 163751 h 498827"/>
              <a:gd name="connsiteX34" fmla="*/ 327629 w 607639"/>
              <a:gd name="connsiteY34" fmla="*/ 139931 h 498827"/>
              <a:gd name="connsiteX35" fmla="*/ 303776 w 607639"/>
              <a:gd name="connsiteY35" fmla="*/ 116111 h 498827"/>
              <a:gd name="connsiteX36" fmla="*/ 303776 w 607639"/>
              <a:gd name="connsiteY36" fmla="*/ 95757 h 498827"/>
              <a:gd name="connsiteX37" fmla="*/ 348100 w 607639"/>
              <a:gd name="connsiteY37" fmla="*/ 139931 h 498827"/>
              <a:gd name="connsiteX38" fmla="*/ 303776 w 607639"/>
              <a:gd name="connsiteY38" fmla="*/ 184105 h 498827"/>
              <a:gd name="connsiteX39" fmla="*/ 259540 w 607639"/>
              <a:gd name="connsiteY39" fmla="*/ 139931 h 498827"/>
              <a:gd name="connsiteX40" fmla="*/ 303776 w 607639"/>
              <a:gd name="connsiteY40" fmla="*/ 95757 h 498827"/>
              <a:gd name="connsiteX41" fmla="*/ 524760 w 607639"/>
              <a:gd name="connsiteY41" fmla="*/ 79527 h 498827"/>
              <a:gd name="connsiteX42" fmla="*/ 534991 w 607639"/>
              <a:gd name="connsiteY42" fmla="*/ 89745 h 498827"/>
              <a:gd name="connsiteX43" fmla="*/ 534991 w 607639"/>
              <a:gd name="connsiteY43" fmla="*/ 108137 h 498827"/>
              <a:gd name="connsiteX44" fmla="*/ 568353 w 607639"/>
              <a:gd name="connsiteY44" fmla="*/ 108137 h 498827"/>
              <a:gd name="connsiteX45" fmla="*/ 578495 w 607639"/>
              <a:gd name="connsiteY45" fmla="*/ 118266 h 498827"/>
              <a:gd name="connsiteX46" fmla="*/ 568353 w 607639"/>
              <a:gd name="connsiteY46" fmla="*/ 128484 h 498827"/>
              <a:gd name="connsiteX47" fmla="*/ 534991 w 607639"/>
              <a:gd name="connsiteY47" fmla="*/ 128484 h 498827"/>
              <a:gd name="connsiteX48" fmla="*/ 534991 w 607639"/>
              <a:gd name="connsiteY48" fmla="*/ 183573 h 498827"/>
              <a:gd name="connsiteX49" fmla="*/ 568353 w 607639"/>
              <a:gd name="connsiteY49" fmla="*/ 183573 h 498827"/>
              <a:gd name="connsiteX50" fmla="*/ 578495 w 607639"/>
              <a:gd name="connsiteY50" fmla="*/ 193702 h 498827"/>
              <a:gd name="connsiteX51" fmla="*/ 568353 w 607639"/>
              <a:gd name="connsiteY51" fmla="*/ 203920 h 498827"/>
              <a:gd name="connsiteX52" fmla="*/ 534991 w 607639"/>
              <a:gd name="connsiteY52" fmla="*/ 203920 h 498827"/>
              <a:gd name="connsiteX53" fmla="*/ 534991 w 607639"/>
              <a:gd name="connsiteY53" fmla="*/ 259008 h 498827"/>
              <a:gd name="connsiteX54" fmla="*/ 568353 w 607639"/>
              <a:gd name="connsiteY54" fmla="*/ 259008 h 498827"/>
              <a:gd name="connsiteX55" fmla="*/ 578495 w 607639"/>
              <a:gd name="connsiteY55" fmla="*/ 269138 h 498827"/>
              <a:gd name="connsiteX56" fmla="*/ 568353 w 607639"/>
              <a:gd name="connsiteY56" fmla="*/ 279356 h 498827"/>
              <a:gd name="connsiteX57" fmla="*/ 534991 w 607639"/>
              <a:gd name="connsiteY57" fmla="*/ 279356 h 498827"/>
              <a:gd name="connsiteX58" fmla="*/ 534991 w 607639"/>
              <a:gd name="connsiteY58" fmla="*/ 297748 h 498827"/>
              <a:gd name="connsiteX59" fmla="*/ 524760 w 607639"/>
              <a:gd name="connsiteY59" fmla="*/ 307877 h 498827"/>
              <a:gd name="connsiteX60" fmla="*/ 514617 w 607639"/>
              <a:gd name="connsiteY60" fmla="*/ 297748 h 498827"/>
              <a:gd name="connsiteX61" fmla="*/ 514617 w 607639"/>
              <a:gd name="connsiteY61" fmla="*/ 279356 h 498827"/>
              <a:gd name="connsiteX62" fmla="*/ 481255 w 607639"/>
              <a:gd name="connsiteY62" fmla="*/ 279356 h 498827"/>
              <a:gd name="connsiteX63" fmla="*/ 471024 w 607639"/>
              <a:gd name="connsiteY63" fmla="*/ 269138 h 498827"/>
              <a:gd name="connsiteX64" fmla="*/ 481255 w 607639"/>
              <a:gd name="connsiteY64" fmla="*/ 259008 h 498827"/>
              <a:gd name="connsiteX65" fmla="*/ 514617 w 607639"/>
              <a:gd name="connsiteY65" fmla="*/ 259008 h 498827"/>
              <a:gd name="connsiteX66" fmla="*/ 514617 w 607639"/>
              <a:gd name="connsiteY66" fmla="*/ 203920 h 498827"/>
              <a:gd name="connsiteX67" fmla="*/ 481255 w 607639"/>
              <a:gd name="connsiteY67" fmla="*/ 203920 h 498827"/>
              <a:gd name="connsiteX68" fmla="*/ 471024 w 607639"/>
              <a:gd name="connsiteY68" fmla="*/ 193702 h 498827"/>
              <a:gd name="connsiteX69" fmla="*/ 481255 w 607639"/>
              <a:gd name="connsiteY69" fmla="*/ 183573 h 498827"/>
              <a:gd name="connsiteX70" fmla="*/ 514617 w 607639"/>
              <a:gd name="connsiteY70" fmla="*/ 183573 h 498827"/>
              <a:gd name="connsiteX71" fmla="*/ 514617 w 607639"/>
              <a:gd name="connsiteY71" fmla="*/ 128484 h 498827"/>
              <a:gd name="connsiteX72" fmla="*/ 481255 w 607639"/>
              <a:gd name="connsiteY72" fmla="*/ 128484 h 498827"/>
              <a:gd name="connsiteX73" fmla="*/ 471024 w 607639"/>
              <a:gd name="connsiteY73" fmla="*/ 118266 h 498827"/>
              <a:gd name="connsiteX74" fmla="*/ 481255 w 607639"/>
              <a:gd name="connsiteY74" fmla="*/ 108137 h 498827"/>
              <a:gd name="connsiteX75" fmla="*/ 514617 w 607639"/>
              <a:gd name="connsiteY75" fmla="*/ 108137 h 498827"/>
              <a:gd name="connsiteX76" fmla="*/ 514617 w 607639"/>
              <a:gd name="connsiteY76" fmla="*/ 89745 h 498827"/>
              <a:gd name="connsiteX77" fmla="*/ 524760 w 607639"/>
              <a:gd name="connsiteY77" fmla="*/ 79527 h 498827"/>
              <a:gd name="connsiteX78" fmla="*/ 82764 w 607639"/>
              <a:gd name="connsiteY78" fmla="*/ 79527 h 498827"/>
              <a:gd name="connsiteX79" fmla="*/ 93000 w 607639"/>
              <a:gd name="connsiteY79" fmla="*/ 89746 h 498827"/>
              <a:gd name="connsiteX80" fmla="*/ 93000 w 607639"/>
              <a:gd name="connsiteY80" fmla="*/ 108139 h 498827"/>
              <a:gd name="connsiteX81" fmla="*/ 126378 w 607639"/>
              <a:gd name="connsiteY81" fmla="*/ 108139 h 498827"/>
              <a:gd name="connsiteX82" fmla="*/ 136614 w 607639"/>
              <a:gd name="connsiteY82" fmla="*/ 118269 h 498827"/>
              <a:gd name="connsiteX83" fmla="*/ 126378 w 607639"/>
              <a:gd name="connsiteY83" fmla="*/ 128487 h 498827"/>
              <a:gd name="connsiteX84" fmla="*/ 93000 w 607639"/>
              <a:gd name="connsiteY84" fmla="*/ 128487 h 498827"/>
              <a:gd name="connsiteX85" fmla="*/ 93000 w 607639"/>
              <a:gd name="connsiteY85" fmla="*/ 183579 h 498827"/>
              <a:gd name="connsiteX86" fmla="*/ 126378 w 607639"/>
              <a:gd name="connsiteY86" fmla="*/ 183579 h 498827"/>
              <a:gd name="connsiteX87" fmla="*/ 136614 w 607639"/>
              <a:gd name="connsiteY87" fmla="*/ 193708 h 498827"/>
              <a:gd name="connsiteX88" fmla="*/ 126378 w 607639"/>
              <a:gd name="connsiteY88" fmla="*/ 203927 h 498827"/>
              <a:gd name="connsiteX89" fmla="*/ 93000 w 607639"/>
              <a:gd name="connsiteY89" fmla="*/ 203927 h 498827"/>
              <a:gd name="connsiteX90" fmla="*/ 93000 w 607639"/>
              <a:gd name="connsiteY90" fmla="*/ 221165 h 498827"/>
              <a:gd name="connsiteX91" fmla="*/ 82764 w 607639"/>
              <a:gd name="connsiteY91" fmla="*/ 231384 h 498827"/>
              <a:gd name="connsiteX92" fmla="*/ 72616 w 607639"/>
              <a:gd name="connsiteY92" fmla="*/ 221165 h 498827"/>
              <a:gd name="connsiteX93" fmla="*/ 72616 w 607639"/>
              <a:gd name="connsiteY93" fmla="*/ 203927 h 498827"/>
              <a:gd name="connsiteX94" fmla="*/ 39238 w 607639"/>
              <a:gd name="connsiteY94" fmla="*/ 203927 h 498827"/>
              <a:gd name="connsiteX95" fmla="*/ 29002 w 607639"/>
              <a:gd name="connsiteY95" fmla="*/ 193708 h 498827"/>
              <a:gd name="connsiteX96" fmla="*/ 39238 w 607639"/>
              <a:gd name="connsiteY96" fmla="*/ 183579 h 498827"/>
              <a:gd name="connsiteX97" fmla="*/ 72616 w 607639"/>
              <a:gd name="connsiteY97" fmla="*/ 183579 h 498827"/>
              <a:gd name="connsiteX98" fmla="*/ 72616 w 607639"/>
              <a:gd name="connsiteY98" fmla="*/ 128487 h 498827"/>
              <a:gd name="connsiteX99" fmla="*/ 39238 w 607639"/>
              <a:gd name="connsiteY99" fmla="*/ 128487 h 498827"/>
              <a:gd name="connsiteX100" fmla="*/ 29002 w 607639"/>
              <a:gd name="connsiteY100" fmla="*/ 118269 h 498827"/>
              <a:gd name="connsiteX101" fmla="*/ 39238 w 607639"/>
              <a:gd name="connsiteY101" fmla="*/ 108139 h 498827"/>
              <a:gd name="connsiteX102" fmla="*/ 72616 w 607639"/>
              <a:gd name="connsiteY102" fmla="*/ 108139 h 498827"/>
              <a:gd name="connsiteX103" fmla="*/ 72616 w 607639"/>
              <a:gd name="connsiteY103" fmla="*/ 89746 h 498827"/>
              <a:gd name="connsiteX104" fmla="*/ 82764 w 607639"/>
              <a:gd name="connsiteY104" fmla="*/ 79527 h 498827"/>
              <a:gd name="connsiteX105" fmla="*/ 20382 w 607639"/>
              <a:gd name="connsiteY105" fmla="*/ 67897 h 498827"/>
              <a:gd name="connsiteX106" fmla="*/ 20382 w 607639"/>
              <a:gd name="connsiteY106" fmla="*/ 319665 h 498827"/>
              <a:gd name="connsiteX107" fmla="*/ 145168 w 607639"/>
              <a:gd name="connsiteY107" fmla="*/ 319665 h 498827"/>
              <a:gd name="connsiteX108" fmla="*/ 145168 w 607639"/>
              <a:gd name="connsiteY108" fmla="*/ 67897 h 498827"/>
              <a:gd name="connsiteX109" fmla="*/ 247791 w 607639"/>
              <a:gd name="connsiteY109" fmla="*/ 20351 h 498827"/>
              <a:gd name="connsiteX110" fmla="*/ 247791 w 607639"/>
              <a:gd name="connsiteY110" fmla="*/ 50567 h 498827"/>
              <a:gd name="connsiteX111" fmla="*/ 359848 w 607639"/>
              <a:gd name="connsiteY111" fmla="*/ 50567 h 498827"/>
              <a:gd name="connsiteX112" fmla="*/ 359848 w 607639"/>
              <a:gd name="connsiteY112" fmla="*/ 20351 h 498827"/>
              <a:gd name="connsiteX113" fmla="*/ 237555 w 607639"/>
              <a:gd name="connsiteY113" fmla="*/ 0 h 498827"/>
              <a:gd name="connsiteX114" fmla="*/ 369995 w 607639"/>
              <a:gd name="connsiteY114" fmla="*/ 0 h 498827"/>
              <a:gd name="connsiteX115" fmla="*/ 380231 w 607639"/>
              <a:gd name="connsiteY115" fmla="*/ 10131 h 498827"/>
              <a:gd name="connsiteX116" fmla="*/ 380231 w 607639"/>
              <a:gd name="connsiteY116" fmla="*/ 51100 h 498827"/>
              <a:gd name="connsiteX117" fmla="*/ 422241 w 607639"/>
              <a:gd name="connsiteY117" fmla="*/ 99090 h 498827"/>
              <a:gd name="connsiteX118" fmla="*/ 422241 w 607639"/>
              <a:gd name="connsiteY118" fmla="*/ 112420 h 498827"/>
              <a:gd name="connsiteX119" fmla="*/ 412005 w 607639"/>
              <a:gd name="connsiteY119" fmla="*/ 122640 h 498827"/>
              <a:gd name="connsiteX120" fmla="*/ 401770 w 607639"/>
              <a:gd name="connsiteY120" fmla="*/ 112420 h 498827"/>
              <a:gd name="connsiteX121" fmla="*/ 401770 w 607639"/>
              <a:gd name="connsiteY121" fmla="*/ 99090 h 498827"/>
              <a:gd name="connsiteX122" fmla="*/ 373555 w 607639"/>
              <a:gd name="connsiteY122" fmla="*/ 71007 h 498827"/>
              <a:gd name="connsiteX123" fmla="*/ 233995 w 607639"/>
              <a:gd name="connsiteY123" fmla="*/ 71007 h 498827"/>
              <a:gd name="connsiteX124" fmla="*/ 205869 w 607639"/>
              <a:gd name="connsiteY124" fmla="*/ 99090 h 498827"/>
              <a:gd name="connsiteX125" fmla="*/ 205869 w 607639"/>
              <a:gd name="connsiteY125" fmla="*/ 288383 h 498827"/>
              <a:gd name="connsiteX126" fmla="*/ 233995 w 607639"/>
              <a:gd name="connsiteY126" fmla="*/ 316555 h 498827"/>
              <a:gd name="connsiteX127" fmla="*/ 373555 w 607639"/>
              <a:gd name="connsiteY127" fmla="*/ 316555 h 498827"/>
              <a:gd name="connsiteX128" fmla="*/ 401770 w 607639"/>
              <a:gd name="connsiteY128" fmla="*/ 288383 h 498827"/>
              <a:gd name="connsiteX129" fmla="*/ 401770 w 607639"/>
              <a:gd name="connsiteY129" fmla="*/ 146458 h 498827"/>
              <a:gd name="connsiteX130" fmla="*/ 412005 w 607639"/>
              <a:gd name="connsiteY130" fmla="*/ 136238 h 498827"/>
              <a:gd name="connsiteX131" fmla="*/ 422241 w 607639"/>
              <a:gd name="connsiteY131" fmla="*/ 146458 h 498827"/>
              <a:gd name="connsiteX132" fmla="*/ 422241 w 607639"/>
              <a:gd name="connsiteY132" fmla="*/ 183605 h 498827"/>
              <a:gd name="connsiteX133" fmla="*/ 442000 w 607639"/>
              <a:gd name="connsiteY133" fmla="*/ 183605 h 498827"/>
              <a:gd name="connsiteX134" fmla="*/ 442000 w 607639"/>
              <a:gd name="connsiteY134" fmla="*/ 57677 h 498827"/>
              <a:gd name="connsiteX135" fmla="*/ 452236 w 607639"/>
              <a:gd name="connsiteY135" fmla="*/ 47456 h 498827"/>
              <a:gd name="connsiteX136" fmla="*/ 597403 w 607639"/>
              <a:gd name="connsiteY136" fmla="*/ 47456 h 498827"/>
              <a:gd name="connsiteX137" fmla="*/ 607639 w 607639"/>
              <a:gd name="connsiteY137" fmla="*/ 57677 h 498827"/>
              <a:gd name="connsiteX138" fmla="*/ 607639 w 607639"/>
              <a:gd name="connsiteY138" fmla="*/ 329885 h 498827"/>
              <a:gd name="connsiteX139" fmla="*/ 597403 w 607639"/>
              <a:gd name="connsiteY139" fmla="*/ 340016 h 498827"/>
              <a:gd name="connsiteX140" fmla="*/ 584320 w 607639"/>
              <a:gd name="connsiteY140" fmla="*/ 340016 h 498827"/>
              <a:gd name="connsiteX141" fmla="*/ 574084 w 607639"/>
              <a:gd name="connsiteY141" fmla="*/ 329885 h 498827"/>
              <a:gd name="connsiteX142" fmla="*/ 584320 w 607639"/>
              <a:gd name="connsiteY142" fmla="*/ 319665 h 498827"/>
              <a:gd name="connsiteX143" fmla="*/ 587168 w 607639"/>
              <a:gd name="connsiteY143" fmla="*/ 319665 h 498827"/>
              <a:gd name="connsiteX144" fmla="*/ 587168 w 607639"/>
              <a:gd name="connsiteY144" fmla="*/ 67897 h 498827"/>
              <a:gd name="connsiteX145" fmla="*/ 462382 w 607639"/>
              <a:gd name="connsiteY145" fmla="*/ 67897 h 498827"/>
              <a:gd name="connsiteX146" fmla="*/ 462382 w 607639"/>
              <a:gd name="connsiteY146" fmla="*/ 319665 h 498827"/>
              <a:gd name="connsiteX147" fmla="*/ 550231 w 607639"/>
              <a:gd name="connsiteY147" fmla="*/ 319665 h 498827"/>
              <a:gd name="connsiteX148" fmla="*/ 560466 w 607639"/>
              <a:gd name="connsiteY148" fmla="*/ 329885 h 498827"/>
              <a:gd name="connsiteX149" fmla="*/ 550231 w 607639"/>
              <a:gd name="connsiteY149" fmla="*/ 340016 h 498827"/>
              <a:gd name="connsiteX150" fmla="*/ 452236 w 607639"/>
              <a:gd name="connsiteY150" fmla="*/ 340016 h 498827"/>
              <a:gd name="connsiteX151" fmla="*/ 442000 w 607639"/>
              <a:gd name="connsiteY151" fmla="*/ 329885 h 498827"/>
              <a:gd name="connsiteX152" fmla="*/ 442000 w 607639"/>
              <a:gd name="connsiteY152" fmla="*/ 203957 h 498827"/>
              <a:gd name="connsiteX153" fmla="*/ 422241 w 607639"/>
              <a:gd name="connsiteY153" fmla="*/ 203957 h 498827"/>
              <a:gd name="connsiteX154" fmla="*/ 422241 w 607639"/>
              <a:gd name="connsiteY154" fmla="*/ 288383 h 498827"/>
              <a:gd name="connsiteX155" fmla="*/ 373555 w 607639"/>
              <a:gd name="connsiteY155" fmla="*/ 336995 h 498827"/>
              <a:gd name="connsiteX156" fmla="*/ 373288 w 607639"/>
              <a:gd name="connsiteY156" fmla="*/ 336995 h 498827"/>
              <a:gd name="connsiteX157" fmla="*/ 432566 w 607639"/>
              <a:gd name="connsiteY157" fmla="*/ 445150 h 498827"/>
              <a:gd name="connsiteX158" fmla="*/ 422330 w 607639"/>
              <a:gd name="connsiteY158" fmla="*/ 455281 h 498827"/>
              <a:gd name="connsiteX159" fmla="*/ 272089 w 607639"/>
              <a:gd name="connsiteY159" fmla="*/ 455281 h 498827"/>
              <a:gd name="connsiteX160" fmla="*/ 303775 w 607639"/>
              <a:gd name="connsiteY160" fmla="*/ 478476 h 498827"/>
              <a:gd name="connsiteX161" fmla="*/ 327361 w 607639"/>
              <a:gd name="connsiteY161" fmla="*/ 468700 h 498827"/>
              <a:gd name="connsiteX162" fmla="*/ 341869 w 607639"/>
              <a:gd name="connsiteY162" fmla="*/ 468700 h 498827"/>
              <a:gd name="connsiteX163" fmla="*/ 341869 w 607639"/>
              <a:gd name="connsiteY163" fmla="*/ 483097 h 498827"/>
              <a:gd name="connsiteX164" fmla="*/ 303775 w 607639"/>
              <a:gd name="connsiteY164" fmla="*/ 498827 h 498827"/>
              <a:gd name="connsiteX165" fmla="*/ 250995 w 607639"/>
              <a:gd name="connsiteY165" fmla="*/ 455281 h 498827"/>
              <a:gd name="connsiteX166" fmla="*/ 185220 w 607639"/>
              <a:gd name="connsiteY166" fmla="*/ 455281 h 498827"/>
              <a:gd name="connsiteX167" fmla="*/ 175073 w 607639"/>
              <a:gd name="connsiteY167" fmla="*/ 445150 h 498827"/>
              <a:gd name="connsiteX168" fmla="*/ 234262 w 607639"/>
              <a:gd name="connsiteY168" fmla="*/ 336995 h 498827"/>
              <a:gd name="connsiteX169" fmla="*/ 233995 w 607639"/>
              <a:gd name="connsiteY169" fmla="*/ 336995 h 498827"/>
              <a:gd name="connsiteX170" fmla="*/ 185398 w 607639"/>
              <a:gd name="connsiteY170" fmla="*/ 288383 h 498827"/>
              <a:gd name="connsiteX171" fmla="*/ 185398 w 607639"/>
              <a:gd name="connsiteY171" fmla="*/ 203957 h 498827"/>
              <a:gd name="connsiteX172" fmla="*/ 165639 w 607639"/>
              <a:gd name="connsiteY172" fmla="*/ 203957 h 498827"/>
              <a:gd name="connsiteX173" fmla="*/ 165639 w 607639"/>
              <a:gd name="connsiteY173" fmla="*/ 329885 h 498827"/>
              <a:gd name="connsiteX174" fmla="*/ 155403 w 607639"/>
              <a:gd name="connsiteY174" fmla="*/ 340016 h 498827"/>
              <a:gd name="connsiteX175" fmla="*/ 10236 w 607639"/>
              <a:gd name="connsiteY175" fmla="*/ 340016 h 498827"/>
              <a:gd name="connsiteX176" fmla="*/ 0 w 607639"/>
              <a:gd name="connsiteY176" fmla="*/ 329885 h 498827"/>
              <a:gd name="connsiteX177" fmla="*/ 0 w 607639"/>
              <a:gd name="connsiteY177" fmla="*/ 57677 h 498827"/>
              <a:gd name="connsiteX178" fmla="*/ 10236 w 607639"/>
              <a:gd name="connsiteY178" fmla="*/ 47456 h 498827"/>
              <a:gd name="connsiteX179" fmla="*/ 155403 w 607639"/>
              <a:gd name="connsiteY179" fmla="*/ 47456 h 498827"/>
              <a:gd name="connsiteX180" fmla="*/ 165639 w 607639"/>
              <a:gd name="connsiteY180" fmla="*/ 57677 h 498827"/>
              <a:gd name="connsiteX181" fmla="*/ 165639 w 607639"/>
              <a:gd name="connsiteY181" fmla="*/ 183605 h 498827"/>
              <a:gd name="connsiteX182" fmla="*/ 185398 w 607639"/>
              <a:gd name="connsiteY182" fmla="*/ 183605 h 498827"/>
              <a:gd name="connsiteX183" fmla="*/ 185398 w 607639"/>
              <a:gd name="connsiteY183" fmla="*/ 99090 h 498827"/>
              <a:gd name="connsiteX184" fmla="*/ 227319 w 607639"/>
              <a:gd name="connsiteY184" fmla="*/ 51100 h 498827"/>
              <a:gd name="connsiteX185" fmla="*/ 227319 w 607639"/>
              <a:gd name="connsiteY185" fmla="*/ 10131 h 498827"/>
              <a:gd name="connsiteX186" fmla="*/ 237555 w 607639"/>
              <a:gd name="connsiteY186" fmla="*/ 0 h 49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607639" h="498827">
                <a:moveTo>
                  <a:pt x="303775" y="336995"/>
                </a:moveTo>
                <a:cubicBezTo>
                  <a:pt x="247524" y="336995"/>
                  <a:pt x="201152" y="380008"/>
                  <a:pt x="195990" y="434930"/>
                </a:cubicBezTo>
                <a:lnTo>
                  <a:pt x="411649" y="434930"/>
                </a:lnTo>
                <a:cubicBezTo>
                  <a:pt x="406487" y="380008"/>
                  <a:pt x="360115" y="336995"/>
                  <a:pt x="303775" y="336995"/>
                </a:cubicBezTo>
                <a:close/>
                <a:moveTo>
                  <a:pt x="82764" y="245003"/>
                </a:moveTo>
                <a:cubicBezTo>
                  <a:pt x="88460" y="245003"/>
                  <a:pt x="93000" y="249532"/>
                  <a:pt x="93000" y="255216"/>
                </a:cubicBezTo>
                <a:lnTo>
                  <a:pt x="93000" y="259034"/>
                </a:lnTo>
                <a:lnTo>
                  <a:pt x="126378" y="259034"/>
                </a:lnTo>
                <a:cubicBezTo>
                  <a:pt x="131986" y="259034"/>
                  <a:pt x="136614" y="263563"/>
                  <a:pt x="136614" y="269158"/>
                </a:cubicBezTo>
                <a:cubicBezTo>
                  <a:pt x="136614" y="274842"/>
                  <a:pt x="131986" y="279371"/>
                  <a:pt x="126378" y="279371"/>
                </a:cubicBezTo>
                <a:lnTo>
                  <a:pt x="93000" y="279371"/>
                </a:lnTo>
                <a:lnTo>
                  <a:pt x="93000" y="297753"/>
                </a:lnTo>
                <a:cubicBezTo>
                  <a:pt x="93000" y="303348"/>
                  <a:pt x="88460" y="307877"/>
                  <a:pt x="82764" y="307877"/>
                </a:cubicBezTo>
                <a:cubicBezTo>
                  <a:pt x="77156" y="307877"/>
                  <a:pt x="72616" y="303348"/>
                  <a:pt x="72616" y="297753"/>
                </a:cubicBezTo>
                <a:lnTo>
                  <a:pt x="72616" y="279371"/>
                </a:lnTo>
                <a:lnTo>
                  <a:pt x="39238" y="279371"/>
                </a:lnTo>
                <a:cubicBezTo>
                  <a:pt x="33630" y="279371"/>
                  <a:pt x="29002" y="274842"/>
                  <a:pt x="29002" y="269158"/>
                </a:cubicBezTo>
                <a:cubicBezTo>
                  <a:pt x="29002" y="263563"/>
                  <a:pt x="33630" y="259034"/>
                  <a:pt x="39238" y="259034"/>
                </a:cubicBezTo>
                <a:lnTo>
                  <a:pt x="72616" y="259034"/>
                </a:lnTo>
                <a:lnTo>
                  <a:pt x="72616" y="255216"/>
                </a:lnTo>
                <a:cubicBezTo>
                  <a:pt x="72616" y="249532"/>
                  <a:pt x="77156" y="245003"/>
                  <a:pt x="82764" y="245003"/>
                </a:cubicBezTo>
                <a:close/>
                <a:moveTo>
                  <a:pt x="303776" y="223737"/>
                </a:moveTo>
                <a:cubicBezTo>
                  <a:pt x="290692" y="223737"/>
                  <a:pt x="280011" y="234401"/>
                  <a:pt x="280011" y="247552"/>
                </a:cubicBezTo>
                <a:cubicBezTo>
                  <a:pt x="280011" y="260615"/>
                  <a:pt x="290692" y="271279"/>
                  <a:pt x="303776" y="271279"/>
                </a:cubicBezTo>
                <a:cubicBezTo>
                  <a:pt x="316948" y="271279"/>
                  <a:pt x="327629" y="260615"/>
                  <a:pt x="327629" y="247552"/>
                </a:cubicBezTo>
                <a:cubicBezTo>
                  <a:pt x="327629" y="234401"/>
                  <a:pt x="316948" y="223737"/>
                  <a:pt x="303776" y="223737"/>
                </a:cubicBezTo>
                <a:close/>
                <a:moveTo>
                  <a:pt x="303776" y="203299"/>
                </a:moveTo>
                <a:cubicBezTo>
                  <a:pt x="328163" y="203299"/>
                  <a:pt x="348100" y="223204"/>
                  <a:pt x="348100" y="247552"/>
                </a:cubicBezTo>
                <a:cubicBezTo>
                  <a:pt x="348100" y="271901"/>
                  <a:pt x="328163" y="291717"/>
                  <a:pt x="303776" y="291717"/>
                </a:cubicBezTo>
                <a:cubicBezTo>
                  <a:pt x="279388" y="291717"/>
                  <a:pt x="259540" y="271901"/>
                  <a:pt x="259540" y="247552"/>
                </a:cubicBezTo>
                <a:cubicBezTo>
                  <a:pt x="259540" y="223204"/>
                  <a:pt x="279388" y="203299"/>
                  <a:pt x="303776" y="203299"/>
                </a:cubicBezTo>
                <a:close/>
                <a:moveTo>
                  <a:pt x="303776" y="116111"/>
                </a:moveTo>
                <a:cubicBezTo>
                  <a:pt x="290692" y="116111"/>
                  <a:pt x="280011" y="126865"/>
                  <a:pt x="280011" y="139931"/>
                </a:cubicBezTo>
                <a:cubicBezTo>
                  <a:pt x="280011" y="153085"/>
                  <a:pt x="290692" y="163751"/>
                  <a:pt x="303776" y="163751"/>
                </a:cubicBezTo>
                <a:cubicBezTo>
                  <a:pt x="316948" y="163751"/>
                  <a:pt x="327629" y="153085"/>
                  <a:pt x="327629" y="139931"/>
                </a:cubicBezTo>
                <a:cubicBezTo>
                  <a:pt x="327629" y="126865"/>
                  <a:pt x="316948" y="116111"/>
                  <a:pt x="303776" y="116111"/>
                </a:cubicBezTo>
                <a:close/>
                <a:moveTo>
                  <a:pt x="303776" y="95757"/>
                </a:moveTo>
                <a:cubicBezTo>
                  <a:pt x="328163" y="95757"/>
                  <a:pt x="348100" y="115577"/>
                  <a:pt x="348100" y="139931"/>
                </a:cubicBezTo>
                <a:cubicBezTo>
                  <a:pt x="348100" y="164284"/>
                  <a:pt x="328163" y="184105"/>
                  <a:pt x="303776" y="184105"/>
                </a:cubicBezTo>
                <a:cubicBezTo>
                  <a:pt x="279388" y="184105"/>
                  <a:pt x="259540" y="164284"/>
                  <a:pt x="259540" y="139931"/>
                </a:cubicBezTo>
                <a:cubicBezTo>
                  <a:pt x="259540" y="115577"/>
                  <a:pt x="279388" y="95757"/>
                  <a:pt x="303776" y="95757"/>
                </a:cubicBezTo>
                <a:close/>
                <a:moveTo>
                  <a:pt x="524760" y="79527"/>
                </a:moveTo>
                <a:cubicBezTo>
                  <a:pt x="530453" y="79527"/>
                  <a:pt x="534991" y="84147"/>
                  <a:pt x="534991" y="89745"/>
                </a:cubicBezTo>
                <a:lnTo>
                  <a:pt x="534991" y="108137"/>
                </a:lnTo>
                <a:lnTo>
                  <a:pt x="568353" y="108137"/>
                </a:lnTo>
                <a:cubicBezTo>
                  <a:pt x="573958" y="108137"/>
                  <a:pt x="578495" y="112669"/>
                  <a:pt x="578495" y="118266"/>
                </a:cubicBezTo>
                <a:cubicBezTo>
                  <a:pt x="578495" y="123953"/>
                  <a:pt x="573958" y="128484"/>
                  <a:pt x="568353" y="128484"/>
                </a:cubicBezTo>
                <a:lnTo>
                  <a:pt x="534991" y="128484"/>
                </a:lnTo>
                <a:lnTo>
                  <a:pt x="534991" y="183573"/>
                </a:lnTo>
                <a:lnTo>
                  <a:pt x="568353" y="183573"/>
                </a:lnTo>
                <a:cubicBezTo>
                  <a:pt x="573958" y="183573"/>
                  <a:pt x="578495" y="188104"/>
                  <a:pt x="578495" y="193702"/>
                </a:cubicBezTo>
                <a:cubicBezTo>
                  <a:pt x="578495" y="199388"/>
                  <a:pt x="573958" y="203920"/>
                  <a:pt x="568353" y="203920"/>
                </a:cubicBezTo>
                <a:lnTo>
                  <a:pt x="534991" y="203920"/>
                </a:lnTo>
                <a:lnTo>
                  <a:pt x="534991" y="259008"/>
                </a:lnTo>
                <a:lnTo>
                  <a:pt x="568353" y="259008"/>
                </a:lnTo>
                <a:cubicBezTo>
                  <a:pt x="573958" y="259008"/>
                  <a:pt x="578495" y="263540"/>
                  <a:pt x="578495" y="269138"/>
                </a:cubicBezTo>
                <a:cubicBezTo>
                  <a:pt x="578495" y="274824"/>
                  <a:pt x="573958" y="279356"/>
                  <a:pt x="568353" y="279356"/>
                </a:cubicBezTo>
                <a:lnTo>
                  <a:pt x="534991" y="279356"/>
                </a:lnTo>
                <a:lnTo>
                  <a:pt x="534991" y="297748"/>
                </a:lnTo>
                <a:cubicBezTo>
                  <a:pt x="534991" y="303346"/>
                  <a:pt x="530453" y="307877"/>
                  <a:pt x="524760" y="307877"/>
                </a:cubicBezTo>
                <a:cubicBezTo>
                  <a:pt x="519155" y="307877"/>
                  <a:pt x="514617" y="303346"/>
                  <a:pt x="514617" y="297748"/>
                </a:cubicBezTo>
                <a:lnTo>
                  <a:pt x="514617" y="279356"/>
                </a:lnTo>
                <a:lnTo>
                  <a:pt x="481255" y="279356"/>
                </a:lnTo>
                <a:cubicBezTo>
                  <a:pt x="475561" y="279356"/>
                  <a:pt x="471024" y="274824"/>
                  <a:pt x="471024" y="269138"/>
                </a:cubicBezTo>
                <a:cubicBezTo>
                  <a:pt x="471024" y="263540"/>
                  <a:pt x="475561" y="259008"/>
                  <a:pt x="481255" y="259008"/>
                </a:cubicBezTo>
                <a:lnTo>
                  <a:pt x="514617" y="259008"/>
                </a:lnTo>
                <a:lnTo>
                  <a:pt x="514617" y="203920"/>
                </a:lnTo>
                <a:lnTo>
                  <a:pt x="481255" y="203920"/>
                </a:lnTo>
                <a:cubicBezTo>
                  <a:pt x="475561" y="203920"/>
                  <a:pt x="471024" y="199388"/>
                  <a:pt x="471024" y="193702"/>
                </a:cubicBezTo>
                <a:cubicBezTo>
                  <a:pt x="471024" y="188104"/>
                  <a:pt x="475561" y="183573"/>
                  <a:pt x="481255" y="183573"/>
                </a:cubicBezTo>
                <a:lnTo>
                  <a:pt x="514617" y="183573"/>
                </a:lnTo>
                <a:lnTo>
                  <a:pt x="514617" y="128484"/>
                </a:lnTo>
                <a:lnTo>
                  <a:pt x="481255" y="128484"/>
                </a:lnTo>
                <a:cubicBezTo>
                  <a:pt x="475561" y="128484"/>
                  <a:pt x="471024" y="123953"/>
                  <a:pt x="471024" y="118266"/>
                </a:cubicBezTo>
                <a:cubicBezTo>
                  <a:pt x="471024" y="112669"/>
                  <a:pt x="475561" y="108137"/>
                  <a:pt x="481255" y="108137"/>
                </a:cubicBezTo>
                <a:lnTo>
                  <a:pt x="514617" y="108137"/>
                </a:lnTo>
                <a:lnTo>
                  <a:pt x="514617" y="89745"/>
                </a:lnTo>
                <a:cubicBezTo>
                  <a:pt x="514617" y="84147"/>
                  <a:pt x="519155" y="79527"/>
                  <a:pt x="524760" y="79527"/>
                </a:cubicBezTo>
                <a:close/>
                <a:moveTo>
                  <a:pt x="82764" y="79527"/>
                </a:moveTo>
                <a:cubicBezTo>
                  <a:pt x="88460" y="79527"/>
                  <a:pt x="93000" y="84148"/>
                  <a:pt x="93000" y="89746"/>
                </a:cubicBezTo>
                <a:lnTo>
                  <a:pt x="93000" y="108139"/>
                </a:lnTo>
                <a:lnTo>
                  <a:pt x="126378" y="108139"/>
                </a:lnTo>
                <a:cubicBezTo>
                  <a:pt x="131986" y="108139"/>
                  <a:pt x="136614" y="112671"/>
                  <a:pt x="136614" y="118269"/>
                </a:cubicBezTo>
                <a:cubicBezTo>
                  <a:pt x="136614" y="123956"/>
                  <a:pt x="131986" y="128487"/>
                  <a:pt x="126378" y="128487"/>
                </a:cubicBezTo>
                <a:lnTo>
                  <a:pt x="93000" y="128487"/>
                </a:lnTo>
                <a:lnTo>
                  <a:pt x="93000" y="183579"/>
                </a:lnTo>
                <a:lnTo>
                  <a:pt x="126378" y="183579"/>
                </a:lnTo>
                <a:cubicBezTo>
                  <a:pt x="131986" y="183579"/>
                  <a:pt x="136614" y="188110"/>
                  <a:pt x="136614" y="193708"/>
                </a:cubicBezTo>
                <a:cubicBezTo>
                  <a:pt x="136614" y="199395"/>
                  <a:pt x="131986" y="203927"/>
                  <a:pt x="126378" y="203927"/>
                </a:cubicBezTo>
                <a:lnTo>
                  <a:pt x="93000" y="203927"/>
                </a:lnTo>
                <a:lnTo>
                  <a:pt x="93000" y="221165"/>
                </a:lnTo>
                <a:cubicBezTo>
                  <a:pt x="93000" y="226852"/>
                  <a:pt x="88460" y="231384"/>
                  <a:pt x="82764" y="231384"/>
                </a:cubicBezTo>
                <a:cubicBezTo>
                  <a:pt x="77156" y="231384"/>
                  <a:pt x="72616" y="226852"/>
                  <a:pt x="72616" y="221165"/>
                </a:cubicBezTo>
                <a:lnTo>
                  <a:pt x="72616" y="203927"/>
                </a:lnTo>
                <a:lnTo>
                  <a:pt x="39238" y="203927"/>
                </a:lnTo>
                <a:cubicBezTo>
                  <a:pt x="33630" y="203927"/>
                  <a:pt x="29002" y="199395"/>
                  <a:pt x="29002" y="193708"/>
                </a:cubicBezTo>
                <a:cubicBezTo>
                  <a:pt x="29002" y="188110"/>
                  <a:pt x="33630" y="183579"/>
                  <a:pt x="39238" y="183579"/>
                </a:cubicBezTo>
                <a:lnTo>
                  <a:pt x="72616" y="183579"/>
                </a:lnTo>
                <a:lnTo>
                  <a:pt x="72616" y="128487"/>
                </a:lnTo>
                <a:lnTo>
                  <a:pt x="39238" y="128487"/>
                </a:lnTo>
                <a:cubicBezTo>
                  <a:pt x="33630" y="128487"/>
                  <a:pt x="29002" y="123956"/>
                  <a:pt x="29002" y="118269"/>
                </a:cubicBezTo>
                <a:cubicBezTo>
                  <a:pt x="29002" y="112671"/>
                  <a:pt x="33630" y="108139"/>
                  <a:pt x="39238" y="108139"/>
                </a:cubicBezTo>
                <a:lnTo>
                  <a:pt x="72616" y="108139"/>
                </a:lnTo>
                <a:lnTo>
                  <a:pt x="72616" y="89746"/>
                </a:lnTo>
                <a:cubicBezTo>
                  <a:pt x="72616" y="84148"/>
                  <a:pt x="77156" y="79527"/>
                  <a:pt x="82764" y="79527"/>
                </a:cubicBezTo>
                <a:close/>
                <a:moveTo>
                  <a:pt x="20382" y="67897"/>
                </a:moveTo>
                <a:lnTo>
                  <a:pt x="20382" y="319665"/>
                </a:lnTo>
                <a:lnTo>
                  <a:pt x="145168" y="319665"/>
                </a:lnTo>
                <a:lnTo>
                  <a:pt x="145168" y="67897"/>
                </a:lnTo>
                <a:close/>
                <a:moveTo>
                  <a:pt x="247791" y="20351"/>
                </a:moveTo>
                <a:lnTo>
                  <a:pt x="247791" y="50567"/>
                </a:lnTo>
                <a:lnTo>
                  <a:pt x="359848" y="50567"/>
                </a:lnTo>
                <a:lnTo>
                  <a:pt x="359848" y="20351"/>
                </a:lnTo>
                <a:close/>
                <a:moveTo>
                  <a:pt x="237555" y="0"/>
                </a:moveTo>
                <a:lnTo>
                  <a:pt x="369995" y="0"/>
                </a:lnTo>
                <a:cubicBezTo>
                  <a:pt x="375691" y="0"/>
                  <a:pt x="380231" y="4532"/>
                  <a:pt x="380231" y="10131"/>
                </a:cubicBezTo>
                <a:lnTo>
                  <a:pt x="380231" y="51100"/>
                </a:lnTo>
                <a:cubicBezTo>
                  <a:pt x="403906" y="54299"/>
                  <a:pt x="422241" y="74651"/>
                  <a:pt x="422241" y="99090"/>
                </a:cubicBezTo>
                <a:lnTo>
                  <a:pt x="422241" y="112420"/>
                </a:lnTo>
                <a:cubicBezTo>
                  <a:pt x="422241" y="118108"/>
                  <a:pt x="417613" y="122640"/>
                  <a:pt x="412005" y="122640"/>
                </a:cubicBezTo>
                <a:cubicBezTo>
                  <a:pt x="406309" y="122640"/>
                  <a:pt x="401770" y="118108"/>
                  <a:pt x="401770" y="112420"/>
                </a:cubicBezTo>
                <a:lnTo>
                  <a:pt x="401770" y="99090"/>
                </a:lnTo>
                <a:cubicBezTo>
                  <a:pt x="401770" y="83627"/>
                  <a:pt x="389131" y="71007"/>
                  <a:pt x="373555" y="71007"/>
                </a:cubicBezTo>
                <a:lnTo>
                  <a:pt x="233995" y="71007"/>
                </a:lnTo>
                <a:cubicBezTo>
                  <a:pt x="218508" y="71007"/>
                  <a:pt x="205869" y="83627"/>
                  <a:pt x="205869" y="99090"/>
                </a:cubicBezTo>
                <a:lnTo>
                  <a:pt x="205869" y="288383"/>
                </a:lnTo>
                <a:cubicBezTo>
                  <a:pt x="205869" y="303935"/>
                  <a:pt x="218508" y="316555"/>
                  <a:pt x="233995" y="316555"/>
                </a:cubicBezTo>
                <a:lnTo>
                  <a:pt x="373555" y="316555"/>
                </a:lnTo>
                <a:cubicBezTo>
                  <a:pt x="389131" y="316555"/>
                  <a:pt x="401770" y="303935"/>
                  <a:pt x="401770" y="288383"/>
                </a:cubicBezTo>
                <a:lnTo>
                  <a:pt x="401770" y="146458"/>
                </a:lnTo>
                <a:cubicBezTo>
                  <a:pt x="401770" y="140859"/>
                  <a:pt x="406309" y="136238"/>
                  <a:pt x="412005" y="136238"/>
                </a:cubicBezTo>
                <a:cubicBezTo>
                  <a:pt x="417613" y="136238"/>
                  <a:pt x="422241" y="140859"/>
                  <a:pt x="422241" y="146458"/>
                </a:cubicBezTo>
                <a:lnTo>
                  <a:pt x="422241" y="183605"/>
                </a:lnTo>
                <a:lnTo>
                  <a:pt x="442000" y="183605"/>
                </a:lnTo>
                <a:lnTo>
                  <a:pt x="442000" y="57677"/>
                </a:lnTo>
                <a:cubicBezTo>
                  <a:pt x="442000" y="52078"/>
                  <a:pt x="446539" y="47456"/>
                  <a:pt x="452236" y="47456"/>
                </a:cubicBezTo>
                <a:lnTo>
                  <a:pt x="597403" y="47456"/>
                </a:lnTo>
                <a:cubicBezTo>
                  <a:pt x="603011" y="47456"/>
                  <a:pt x="607639" y="52078"/>
                  <a:pt x="607639" y="57677"/>
                </a:cubicBezTo>
                <a:lnTo>
                  <a:pt x="607639" y="329885"/>
                </a:lnTo>
                <a:cubicBezTo>
                  <a:pt x="607639" y="335484"/>
                  <a:pt x="603011" y="340016"/>
                  <a:pt x="597403" y="340016"/>
                </a:cubicBezTo>
                <a:lnTo>
                  <a:pt x="584320" y="340016"/>
                </a:lnTo>
                <a:cubicBezTo>
                  <a:pt x="578623" y="340016"/>
                  <a:pt x="574084" y="335484"/>
                  <a:pt x="574084" y="329885"/>
                </a:cubicBezTo>
                <a:cubicBezTo>
                  <a:pt x="574084" y="324198"/>
                  <a:pt x="578623" y="319665"/>
                  <a:pt x="584320" y="319665"/>
                </a:cubicBezTo>
                <a:lnTo>
                  <a:pt x="587168" y="319665"/>
                </a:lnTo>
                <a:lnTo>
                  <a:pt x="587168" y="67897"/>
                </a:lnTo>
                <a:lnTo>
                  <a:pt x="462382" y="67897"/>
                </a:lnTo>
                <a:lnTo>
                  <a:pt x="462382" y="319665"/>
                </a:lnTo>
                <a:lnTo>
                  <a:pt x="550231" y="319665"/>
                </a:lnTo>
                <a:cubicBezTo>
                  <a:pt x="555927" y="319665"/>
                  <a:pt x="560466" y="324198"/>
                  <a:pt x="560466" y="329885"/>
                </a:cubicBezTo>
                <a:cubicBezTo>
                  <a:pt x="560466" y="335484"/>
                  <a:pt x="555927" y="340016"/>
                  <a:pt x="550231" y="340016"/>
                </a:cubicBezTo>
                <a:lnTo>
                  <a:pt x="452236" y="340016"/>
                </a:lnTo>
                <a:cubicBezTo>
                  <a:pt x="446539" y="340016"/>
                  <a:pt x="442000" y="335484"/>
                  <a:pt x="442000" y="329885"/>
                </a:cubicBezTo>
                <a:lnTo>
                  <a:pt x="442000" y="203957"/>
                </a:lnTo>
                <a:lnTo>
                  <a:pt x="422241" y="203957"/>
                </a:lnTo>
                <a:lnTo>
                  <a:pt x="422241" y="288383"/>
                </a:lnTo>
                <a:cubicBezTo>
                  <a:pt x="422241" y="315222"/>
                  <a:pt x="400435" y="336995"/>
                  <a:pt x="373555" y="336995"/>
                </a:cubicBezTo>
                <a:lnTo>
                  <a:pt x="373288" y="336995"/>
                </a:lnTo>
                <a:cubicBezTo>
                  <a:pt x="408890" y="359834"/>
                  <a:pt x="432566" y="399826"/>
                  <a:pt x="432566" y="445150"/>
                </a:cubicBezTo>
                <a:cubicBezTo>
                  <a:pt x="432566" y="450748"/>
                  <a:pt x="428026" y="455281"/>
                  <a:pt x="422330" y="455281"/>
                </a:cubicBezTo>
                <a:lnTo>
                  <a:pt x="272089" y="455281"/>
                </a:lnTo>
                <a:cubicBezTo>
                  <a:pt x="276361" y="468700"/>
                  <a:pt x="289000" y="478476"/>
                  <a:pt x="303775" y="478476"/>
                </a:cubicBezTo>
                <a:cubicBezTo>
                  <a:pt x="312676" y="478476"/>
                  <a:pt x="321131" y="475010"/>
                  <a:pt x="327361" y="468700"/>
                </a:cubicBezTo>
                <a:cubicBezTo>
                  <a:pt x="331367" y="464701"/>
                  <a:pt x="337864" y="464701"/>
                  <a:pt x="341869" y="468700"/>
                </a:cubicBezTo>
                <a:cubicBezTo>
                  <a:pt x="345786" y="472699"/>
                  <a:pt x="345786" y="479098"/>
                  <a:pt x="341869" y="483097"/>
                </a:cubicBezTo>
                <a:cubicBezTo>
                  <a:pt x="331634" y="493228"/>
                  <a:pt x="318194" y="498827"/>
                  <a:pt x="303775" y="498827"/>
                </a:cubicBezTo>
                <a:cubicBezTo>
                  <a:pt x="277607" y="498827"/>
                  <a:pt x="255801" y="480076"/>
                  <a:pt x="250995" y="455281"/>
                </a:cubicBezTo>
                <a:lnTo>
                  <a:pt x="185220" y="455281"/>
                </a:lnTo>
                <a:cubicBezTo>
                  <a:pt x="179613" y="455281"/>
                  <a:pt x="175073" y="450748"/>
                  <a:pt x="175073" y="445150"/>
                </a:cubicBezTo>
                <a:cubicBezTo>
                  <a:pt x="175073" y="399826"/>
                  <a:pt x="198660" y="359834"/>
                  <a:pt x="234262" y="336995"/>
                </a:cubicBezTo>
                <a:lnTo>
                  <a:pt x="233995" y="336995"/>
                </a:lnTo>
                <a:cubicBezTo>
                  <a:pt x="207204" y="336995"/>
                  <a:pt x="185398" y="315222"/>
                  <a:pt x="185398" y="288383"/>
                </a:cubicBezTo>
                <a:lnTo>
                  <a:pt x="185398" y="203957"/>
                </a:lnTo>
                <a:lnTo>
                  <a:pt x="165639" y="203957"/>
                </a:lnTo>
                <a:lnTo>
                  <a:pt x="165639" y="329885"/>
                </a:lnTo>
                <a:cubicBezTo>
                  <a:pt x="165639" y="335484"/>
                  <a:pt x="161011" y="340016"/>
                  <a:pt x="155403" y="340016"/>
                </a:cubicBezTo>
                <a:lnTo>
                  <a:pt x="10236" y="340016"/>
                </a:lnTo>
                <a:cubicBezTo>
                  <a:pt x="4539" y="340016"/>
                  <a:pt x="0" y="335484"/>
                  <a:pt x="0" y="329885"/>
                </a:cubicBezTo>
                <a:lnTo>
                  <a:pt x="0" y="57677"/>
                </a:lnTo>
                <a:cubicBezTo>
                  <a:pt x="0" y="52078"/>
                  <a:pt x="4539" y="47456"/>
                  <a:pt x="10236" y="47456"/>
                </a:cubicBezTo>
                <a:lnTo>
                  <a:pt x="155403" y="47456"/>
                </a:lnTo>
                <a:cubicBezTo>
                  <a:pt x="161011" y="47456"/>
                  <a:pt x="165639" y="52078"/>
                  <a:pt x="165639" y="57677"/>
                </a:cubicBezTo>
                <a:lnTo>
                  <a:pt x="165639" y="183605"/>
                </a:lnTo>
                <a:lnTo>
                  <a:pt x="185398" y="183605"/>
                </a:lnTo>
                <a:lnTo>
                  <a:pt x="185398" y="99090"/>
                </a:lnTo>
                <a:cubicBezTo>
                  <a:pt x="185398" y="74651"/>
                  <a:pt x="203733" y="54299"/>
                  <a:pt x="227319" y="51100"/>
                </a:cubicBezTo>
                <a:lnTo>
                  <a:pt x="227319" y="10131"/>
                </a:lnTo>
                <a:cubicBezTo>
                  <a:pt x="227319" y="4532"/>
                  <a:pt x="231948" y="0"/>
                  <a:pt x="237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7486253" y="3429000"/>
            <a:ext cx="775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035383" y="3927494"/>
            <a:ext cx="63783" cy="1177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9415758" y="3429000"/>
            <a:ext cx="104393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086314" y="3687789"/>
            <a:ext cx="2238438" cy="14753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10647140" y="2439083"/>
            <a:ext cx="74948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仿冒卫星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33" name="等腰三角形 3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44575" y="283845"/>
            <a:ext cx="4017645" cy="8001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平台层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-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星座感知问题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61390" y="1445260"/>
            <a:ext cx="5195570" cy="485711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将星座看作一个动态更新的对等网络系统，如何提升整体的可用性和协调能力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星座感知机制设计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卫星状态信息更新（资源情况、应用情况、任务情况）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卫星状态信息传播（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Gossip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机制）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跨星座数据同步机制（统一配置和一致性策略）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跨卫的星任务重做和恢复机制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dirty="0"/>
          </a:p>
          <a:p>
            <a:pPr lvl="1"/>
            <a:endParaRPr lang="en-US" altLang="zh-CN" sz="2000" dirty="0"/>
          </a:p>
        </p:txBody>
      </p:sp>
      <p:pic>
        <p:nvPicPr>
          <p:cNvPr id="1026" name="Picture 2" descr="https://gimg2.baidu.com/image_search/src=http%3A%2F%2F2d.zol-img.com.cn%2Fproduct%2F92_500x2000%2F593%2FceDLKgn70YMZ2.jpg&amp;refer=http%3A%2F%2F2d.zol-img.com.cn&amp;app=2002&amp;size=f9999,10000&amp;q=a80&amp;n=0&amp;g=0n&amp;fmt=jpeg?sec=1627658079&amp;t=5658825a521d4035df884479cf3ab8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7775"/>
            <a:ext cx="5507752" cy="458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453076" y="5934075"/>
            <a:ext cx="22629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DHT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机制示例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7" name="等腰三角形 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chemeClr val="accent1"/>
          </a:solidFill>
        </p:grpSpPr>
        <p:sp>
          <p:nvSpPr>
            <p:cNvPr id="52" name="等腰三角形 5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120258" y="390871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应用层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605155" y="6040120"/>
            <a:ext cx="2629535" cy="50228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高可靠卫星组网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05155" y="4615286"/>
            <a:ext cx="2629535" cy="50228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资源调度计算平台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5454650"/>
            <a:ext cx="1179830" cy="1330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15" y="1371600"/>
            <a:ext cx="1306195" cy="124015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274185" y="5494020"/>
            <a:ext cx="2042795" cy="1280795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图像照片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电子雷达信号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红外探测信息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......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316980" y="6128385"/>
            <a:ext cx="1069340" cy="6350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上下箭头 9"/>
          <p:cNvSpPr/>
          <p:nvPr/>
        </p:nvSpPr>
        <p:spPr>
          <a:xfrm>
            <a:off x="1572260" y="5160009"/>
            <a:ext cx="695960" cy="880111"/>
          </a:xfrm>
          <a:prstGeom prst="upDownArrow">
            <a:avLst>
              <a:gd name="adj1" fmla="val 33394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09600" y="3040380"/>
            <a:ext cx="2629535" cy="50228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应用层</a:t>
            </a:r>
          </a:p>
        </p:txBody>
      </p:sp>
      <p:sp>
        <p:nvSpPr>
          <p:cNvPr id="12" name="上下箭头 11"/>
          <p:cNvSpPr/>
          <p:nvPr/>
        </p:nvSpPr>
        <p:spPr>
          <a:xfrm>
            <a:off x="1576705" y="3542665"/>
            <a:ext cx="695960" cy="997585"/>
          </a:xfrm>
          <a:prstGeom prst="upDownArrow">
            <a:avLst>
              <a:gd name="adj1" fmla="val 33394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15515" y="356997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遥感数据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2605" y="419163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特征数据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665855" y="836930"/>
            <a:ext cx="8131175" cy="4507865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Arial" panose="020B0604020202020204" pitchFamily="34" charset="0"/>
              <a:buNone/>
            </a:pPr>
            <a:endParaRPr lang="en-US" altLang="zh-CN">
              <a:solidFill>
                <a:srgbClr val="54D0CA"/>
              </a:solidFill>
            </a:endParaRPr>
          </a:p>
        </p:txBody>
      </p:sp>
      <p:cxnSp>
        <p:nvCxnSpPr>
          <p:cNvPr id="17" name="直接箭头连接符 16"/>
          <p:cNvCxnSpPr>
            <a:stCxn id="8" idx="1"/>
          </p:cNvCxnSpPr>
          <p:nvPr/>
        </p:nvCxnSpPr>
        <p:spPr>
          <a:xfrm flipH="1">
            <a:off x="3234690" y="6134735"/>
            <a:ext cx="1039495" cy="153670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213100" y="1132205"/>
            <a:ext cx="452755" cy="1908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234690" y="3524250"/>
            <a:ext cx="488950" cy="10756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200910" y="516001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遥感数据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2605" y="567182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特征数据</a:t>
            </a:r>
          </a:p>
        </p:txBody>
      </p:sp>
      <p:sp>
        <p:nvSpPr>
          <p:cNvPr id="22" name="右箭头 21"/>
          <p:cNvSpPr/>
          <p:nvPr/>
        </p:nvSpPr>
        <p:spPr>
          <a:xfrm>
            <a:off x="2764790" y="1620520"/>
            <a:ext cx="1183005" cy="742315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输入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150995" y="1041400"/>
            <a:ext cx="5869940" cy="6242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4150995" y="1739265"/>
            <a:ext cx="5869940" cy="8337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4150995" y="2651125"/>
            <a:ext cx="5869940" cy="831215"/>
          </a:xfrm>
          <a:prstGeom prst="roundRect">
            <a:avLst/>
          </a:prstGeom>
          <a:solidFill>
            <a:srgbClr val="B98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274185" y="1041400"/>
            <a:ext cx="2016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ym typeface="+mn-ea"/>
              </a:rPr>
              <a:t>地图照片特征提取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74185" y="1369060"/>
            <a:ext cx="61061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获取更易于压缩的地图照片特征图；基于深度学习的语义分割。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274185" y="1737995"/>
            <a:ext cx="2016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ym typeface="+mn-ea"/>
              </a:rPr>
              <a:t>地图照片目标检测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273550" y="2034540"/>
            <a:ext cx="57073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获取特定目标（飞机、舰船等）的位置；基于深度学习的目标检测。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274185" y="2651125"/>
            <a:ext cx="2016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ym typeface="+mn-ea"/>
              </a:rPr>
              <a:t>特定目标轨迹预测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211070" y="385699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历史数据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200910" y="1727835"/>
            <a:ext cx="563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accent1"/>
                </a:solidFill>
                <a:sym typeface="+mn-ea"/>
              </a:rPr>
              <a:t>......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5285" y="1727835"/>
            <a:ext cx="563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accent1"/>
                </a:solidFill>
                <a:sym typeface="+mn-ea"/>
              </a:rPr>
              <a:t>......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342130" y="2952750"/>
            <a:ext cx="56388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基于目标的历史位置信息预测未来轨迹；基于深度学习的轨迹预测。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0020935" y="116903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  <a:sym typeface="+mn-ea"/>
              </a:rPr>
              <a:t>特征图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0038715" y="1832941"/>
            <a:ext cx="10210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目标类型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&amp;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位置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0020935" y="2744470"/>
            <a:ext cx="10909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B987F7"/>
                </a:solidFill>
                <a:sym typeface="+mn-ea"/>
              </a:rPr>
              <a:t>目标未来轨迹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151630" y="3558540"/>
            <a:ext cx="5869305" cy="8426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342130" y="3558540"/>
            <a:ext cx="3345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ym typeface="+mn-ea"/>
              </a:rPr>
              <a:t>高速飞行器轨迹预测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342130" y="3866515"/>
            <a:ext cx="56388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实时捕捉疑似火箭尾焰的红外辐射信号，预测飞行器运动轨迹。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003790" y="3487807"/>
            <a:ext cx="10909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sym typeface="+mn-ea"/>
              </a:rPr>
              <a:t>飞行器运动轨迹</a:t>
            </a:r>
          </a:p>
        </p:txBody>
      </p:sp>
      <p:sp>
        <p:nvSpPr>
          <p:cNvPr id="46" name="右大括号 45"/>
          <p:cNvSpPr/>
          <p:nvPr/>
        </p:nvSpPr>
        <p:spPr>
          <a:xfrm>
            <a:off x="10889615" y="1369060"/>
            <a:ext cx="268605" cy="2607310"/>
          </a:xfrm>
          <a:prstGeom prst="rightBrace">
            <a:avLst>
              <a:gd name="adj1" fmla="val 40909"/>
              <a:gd name="adj2" fmla="val 50000"/>
            </a:avLst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D9E9B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460740" y="4524375"/>
            <a:ext cx="1831975" cy="65468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基于人工智能的数据压缩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4968875" y="4559935"/>
            <a:ext cx="1831975" cy="65468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信源编码</a:t>
            </a:r>
          </a:p>
        </p:txBody>
      </p:sp>
      <p:sp>
        <p:nvSpPr>
          <p:cNvPr id="49" name="左箭头 48"/>
          <p:cNvSpPr/>
          <p:nvPr/>
        </p:nvSpPr>
        <p:spPr>
          <a:xfrm>
            <a:off x="3448685" y="4513580"/>
            <a:ext cx="1183005" cy="742315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输出</a:t>
            </a:r>
          </a:p>
        </p:txBody>
      </p:sp>
      <p:sp>
        <p:nvSpPr>
          <p:cNvPr id="50" name="左箭头 49"/>
          <p:cNvSpPr/>
          <p:nvPr/>
        </p:nvSpPr>
        <p:spPr>
          <a:xfrm>
            <a:off x="7195185" y="4611370"/>
            <a:ext cx="755015" cy="568960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0549255" y="2618105"/>
            <a:ext cx="1047750" cy="2364740"/>
            <a:chOff x="16613" y="3596"/>
            <a:chExt cx="1650" cy="3724"/>
          </a:xfrm>
          <a:solidFill>
            <a:schemeClr val="accent1"/>
          </a:solidFill>
        </p:grpSpPr>
        <p:sp>
          <p:nvSpPr>
            <p:cNvPr id="56" name="圆角右箭头 55"/>
            <p:cNvSpPr/>
            <p:nvPr/>
          </p:nvSpPr>
          <p:spPr>
            <a:xfrm rot="10800000">
              <a:off x="16613" y="3648"/>
              <a:ext cx="1651" cy="3673"/>
            </a:xfrm>
            <a:prstGeom prst="bentArrow">
              <a:avLst>
                <a:gd name="adj1" fmla="val 9024"/>
                <a:gd name="adj2" fmla="val 13870"/>
                <a:gd name="adj3" fmla="val 25000"/>
                <a:gd name="adj4" fmla="val 43750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L 形 57"/>
            <p:cNvSpPr/>
            <p:nvPr/>
          </p:nvSpPr>
          <p:spPr>
            <a:xfrm rot="10800000">
              <a:off x="17855" y="3596"/>
              <a:ext cx="409" cy="425"/>
            </a:xfrm>
            <a:prstGeom prst="corner">
              <a:avLst>
                <a:gd name="adj1" fmla="val 42298"/>
                <a:gd name="adj2" fmla="val 3618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500"/>
                            </p:stCondLst>
                            <p:childTnLst>
                              <p:par>
                                <p:cTn id="1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0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500"/>
                            </p:stCondLst>
                            <p:childTnLst>
                              <p:par>
                                <p:cTn id="1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4" grpId="0"/>
      <p:bldP spid="15" grpId="0"/>
      <p:bldP spid="20" grpId="0"/>
      <p:bldP spid="21" grpId="0"/>
      <p:bldP spid="22" grpId="0" animBg="1"/>
      <p:bldP spid="25" grpId="0" bldLvl="0" animBg="1"/>
      <p:bldP spid="26" grpId="0" bldLvl="0" animBg="1"/>
      <p:bldP spid="27" grpId="0" bldLvl="0" animBg="1"/>
      <p:bldP spid="24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bldLvl="0" animBg="1"/>
      <p:bldP spid="40" grpId="0"/>
      <p:bldP spid="41" grpId="0"/>
      <p:bldP spid="45" grpId="0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>
          <a:xfrm>
            <a:off x="6009005" y="2139950"/>
            <a:ext cx="5839460" cy="3980815"/>
          </a:xfrm>
          <a:prstGeom prst="roundRect">
            <a:avLst>
              <a:gd name="adj" fmla="val 8406"/>
            </a:avLst>
          </a:prstGeom>
          <a:noFill/>
          <a:ln w="19050">
            <a:solidFill>
              <a:srgbClr val="5B9BD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3D9E9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chemeClr val="accent1"/>
          </a:solidFill>
        </p:grpSpPr>
        <p:sp>
          <p:nvSpPr>
            <p:cNvPr id="52" name="等腰三角形 5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125973" y="390871"/>
            <a:ext cx="4145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应用层——地图照片特征提取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09600" y="1286510"/>
            <a:ext cx="5742305" cy="3811905"/>
          </a:xfrm>
          <a:prstGeom prst="roundRect">
            <a:avLst>
              <a:gd name="adj" fmla="val 9578"/>
            </a:avLst>
          </a:prstGeom>
          <a:noFill/>
          <a:ln w="1905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54D0C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1866900"/>
            <a:ext cx="5396230" cy="274574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080260" y="1421130"/>
            <a:ext cx="3343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基于遥感图像的语义分割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595755" y="4689475"/>
            <a:ext cx="3675380" cy="368300"/>
            <a:chOff x="10252" y="4379"/>
            <a:chExt cx="5788" cy="580"/>
          </a:xfrm>
        </p:grpSpPr>
        <p:sp>
          <p:nvSpPr>
            <p:cNvPr id="43" name="文本框 42"/>
            <p:cNvSpPr txBox="1"/>
            <p:nvPr/>
          </p:nvSpPr>
          <p:spPr>
            <a:xfrm>
              <a:off x="10252" y="4379"/>
              <a:ext cx="17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遥感图像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2767" y="4379"/>
              <a:ext cx="32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特征图（稀疏矩阵）</a:t>
              </a:r>
            </a:p>
          </p:txBody>
        </p:sp>
        <p:sp>
          <p:nvSpPr>
            <p:cNvPr id="55" name="右箭头 54"/>
            <p:cNvSpPr/>
            <p:nvPr/>
          </p:nvSpPr>
          <p:spPr>
            <a:xfrm>
              <a:off x="12049" y="4536"/>
              <a:ext cx="605" cy="26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圆角矩形标注 59"/>
          <p:cNvSpPr/>
          <p:nvPr/>
        </p:nvSpPr>
        <p:spPr>
          <a:xfrm rot="10800000">
            <a:off x="2904490" y="5220970"/>
            <a:ext cx="2654300" cy="925195"/>
          </a:xfrm>
          <a:prstGeom prst="wedgeRoundRectCallout">
            <a:avLst>
              <a:gd name="adj1" fmla="val -20837"/>
              <a:gd name="adj2" fmla="val 72786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2991485" y="5378450"/>
            <a:ext cx="2480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稀疏矩阵更适宜进行信源编码</a:t>
            </a:r>
            <a:r>
              <a:rPr lang="en-US" altLang="zh-CN" dirty="0"/>
              <a:t>/</a:t>
            </a:r>
            <a:r>
              <a:rPr lang="zh-CN" altLang="en-US" dirty="0"/>
              <a:t>数据压缩处理</a:t>
            </a: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rcRect l="-488" t="57745" r="488" b="1895"/>
          <a:stretch>
            <a:fillRect/>
          </a:stretch>
        </p:blipFill>
        <p:spPr>
          <a:xfrm>
            <a:off x="6600825" y="2376170"/>
            <a:ext cx="4982845" cy="200152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6750050" y="4547235"/>
            <a:ext cx="43567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全卷积神经网络（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FCN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输入：卫星遥感影像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输出：等比例特征图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自动识别道路、河流、庄稼、建筑物等，并标注每个像素类别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02285" y="1086485"/>
            <a:ext cx="11162030" cy="3246120"/>
          </a:xfrm>
          <a:prstGeom prst="roundRect">
            <a:avLst>
              <a:gd name="adj" fmla="val 9702"/>
            </a:avLst>
          </a:prstGeom>
          <a:noFill/>
          <a:ln w="1905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chemeClr val="accent1"/>
          </a:solidFill>
        </p:grpSpPr>
        <p:sp>
          <p:nvSpPr>
            <p:cNvPr id="52" name="等腰三角形 5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131053" y="399126"/>
            <a:ext cx="4450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应用层——目标检测与轨迹预测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1715" y="1918335"/>
            <a:ext cx="36995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</a:rPr>
              <a:t>识别图像中目标的类型及其位置；如：车辆、飞机、航母、坦克等。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sym typeface="+mn-ea"/>
              </a:rPr>
              <a:t>直接回传目标类型与位置对应表。</a:t>
            </a:r>
            <a:endParaRPr lang="zh-CN" alt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</a:rPr>
              <a:t>模型：</a:t>
            </a:r>
            <a:r>
              <a:rPr lang="en-US" altLang="zh-CN" dirty="0">
                <a:solidFill>
                  <a:schemeClr val="accent1"/>
                </a:solidFill>
              </a:rPr>
              <a:t>Fast R-CNN / Yolo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</a:rPr>
              <a:t>输入：卫星遥感图像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</a:rPr>
              <a:t>输出：目标位置框及类型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05" y="1165225"/>
            <a:ext cx="4335145" cy="2809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4870" y="4906010"/>
            <a:ext cx="325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某目标在一段时间的位置信息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44245" y="6242050"/>
            <a:ext cx="160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目标轨迹预测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59940" y="5440045"/>
            <a:ext cx="1762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神经网络提取时空特征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055" y="4415790"/>
            <a:ext cx="3168015" cy="22326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1715" y="1327150"/>
            <a:ext cx="145478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/>
              <a:t>目标检测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085" y="2430780"/>
            <a:ext cx="3085465" cy="17018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763125" y="2015490"/>
            <a:ext cx="9493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accent1"/>
                </a:solidFill>
                <a:sym typeface="+mn-ea"/>
              </a:rPr>
              <a:t>Yolo v3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9600" y="4061460"/>
            <a:ext cx="7159625" cy="2560320"/>
          </a:xfrm>
          <a:prstGeom prst="roundRect">
            <a:avLst>
              <a:gd name="adj" fmla="val 9702"/>
            </a:avLst>
          </a:prstGeom>
          <a:noFill/>
          <a:ln w="1905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1346835" y="3748405"/>
            <a:ext cx="624840" cy="890905"/>
          </a:xfrm>
          <a:prstGeom prst="downArrow">
            <a:avLst>
              <a:gd name="adj1" fmla="val 38821"/>
              <a:gd name="adj2" fmla="val 6920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71675" y="4029075"/>
            <a:ext cx="1236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一段时间</a:t>
            </a:r>
          </a:p>
        </p:txBody>
      </p:sp>
      <p:sp>
        <p:nvSpPr>
          <p:cNvPr id="13" name="下箭头 12"/>
          <p:cNvSpPr/>
          <p:nvPr/>
        </p:nvSpPr>
        <p:spPr>
          <a:xfrm>
            <a:off x="1346835" y="5313045"/>
            <a:ext cx="624840" cy="890905"/>
          </a:xfrm>
          <a:prstGeom prst="downArrow">
            <a:avLst>
              <a:gd name="adj1" fmla="val 38821"/>
              <a:gd name="adj2" fmla="val 6920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927860" y="4476115"/>
            <a:ext cx="145478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/>
              <a:t>轨迹预测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5CC11-8418-481F-A2D0-143BDBBE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41A556-04EE-41A5-A4E3-F0B491670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基础支撑能力</a:t>
            </a:r>
            <a:endParaRPr lang="en-US" altLang="zh-CN" dirty="0"/>
          </a:p>
          <a:p>
            <a:pPr lvl="1"/>
            <a:r>
              <a:rPr lang="zh-CN" altLang="en-US" dirty="0"/>
              <a:t>通信能力建设要点</a:t>
            </a:r>
            <a:endParaRPr lang="en-US" altLang="zh-CN" dirty="0"/>
          </a:p>
          <a:p>
            <a:pPr lvl="1"/>
            <a:r>
              <a:rPr lang="zh-CN" altLang="en-US" dirty="0"/>
              <a:t>计算能力的建设要点</a:t>
            </a:r>
            <a:endParaRPr lang="en-US" altLang="zh-CN" dirty="0"/>
          </a:p>
          <a:p>
            <a:r>
              <a:rPr lang="zh-CN" altLang="en-US" dirty="0"/>
              <a:t>支撑能力优化</a:t>
            </a:r>
            <a:endParaRPr lang="en-US" altLang="zh-CN" dirty="0"/>
          </a:p>
          <a:p>
            <a:pPr lvl="1"/>
            <a:r>
              <a:rPr lang="zh-CN" altLang="en-US" dirty="0"/>
              <a:t>如何利用感知和计算能力优化通信</a:t>
            </a:r>
            <a:endParaRPr lang="en-US" altLang="zh-CN" dirty="0"/>
          </a:p>
          <a:p>
            <a:pPr lvl="1"/>
            <a:r>
              <a:rPr lang="zh-CN" altLang="en-US" dirty="0"/>
              <a:t>对感知信息的分析效率进行优化（通信和计算辅助）</a:t>
            </a:r>
            <a:endParaRPr lang="en-US" altLang="zh-CN" dirty="0"/>
          </a:p>
          <a:p>
            <a:r>
              <a:rPr lang="zh-CN" altLang="en-US" dirty="0"/>
              <a:t>管理系统建设</a:t>
            </a:r>
            <a:endParaRPr lang="en-US" altLang="zh-CN" dirty="0"/>
          </a:p>
          <a:p>
            <a:pPr lvl="1"/>
            <a:r>
              <a:rPr lang="zh-CN" altLang="en-US" dirty="0"/>
              <a:t>如何对任务进行部署和管理（编排和调度）</a:t>
            </a:r>
            <a:endParaRPr lang="en-US" altLang="zh-CN" dirty="0"/>
          </a:p>
          <a:p>
            <a:pPr lvl="1"/>
            <a:r>
              <a:rPr lang="zh-CN" altLang="en-US" dirty="0"/>
              <a:t>算力网络应用与管理系统建设</a:t>
            </a:r>
            <a:endParaRPr lang="en-US" altLang="zh-CN" dirty="0"/>
          </a:p>
          <a:p>
            <a:r>
              <a:rPr lang="zh-CN" altLang="en-US" dirty="0"/>
              <a:t>示例建设</a:t>
            </a:r>
            <a:endParaRPr lang="en-US" altLang="zh-CN" dirty="0"/>
          </a:p>
          <a:p>
            <a:pPr lvl="1"/>
            <a:r>
              <a:rPr lang="zh-CN" altLang="en-US" dirty="0"/>
              <a:t>应用示例（能体现感通算融合）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524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27141"/>
          <a:stretch>
            <a:fillRect/>
          </a:stretch>
        </p:blipFill>
        <p:spPr>
          <a:xfrm>
            <a:off x="6227445" y="4928235"/>
            <a:ext cx="3714115" cy="128460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14985" y="1086485"/>
            <a:ext cx="11162030" cy="3246120"/>
          </a:xfrm>
          <a:prstGeom prst="roundRect">
            <a:avLst>
              <a:gd name="adj" fmla="val 9702"/>
            </a:avLst>
          </a:prstGeom>
          <a:noFill/>
          <a:ln w="1905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chemeClr val="accent1"/>
          </a:solidFill>
        </p:grpSpPr>
        <p:sp>
          <p:nvSpPr>
            <p:cNvPr id="52" name="等腰三角形 5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117083" y="395951"/>
            <a:ext cx="6583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应用层——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</a:rPr>
              <a:t>基于人工智能的数据压缩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与信源编码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99490" y="1726565"/>
            <a:ext cx="4682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生成式对抗网络（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GAN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训练得到编码器与解码器神经网络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398270"/>
            <a:ext cx="4443730" cy="2497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27100" y="1197610"/>
            <a:ext cx="6080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/>
              <a:t>基于深度学习的图像数据压缩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864870" y="2610485"/>
            <a:ext cx="5621020" cy="1506220"/>
            <a:chOff x="1233" y="3931"/>
            <a:chExt cx="8852" cy="2372"/>
          </a:xfrm>
        </p:grpSpPr>
        <p:sp>
          <p:nvSpPr>
            <p:cNvPr id="24" name="文本框 23"/>
            <p:cNvSpPr txBox="1"/>
            <p:nvPr/>
          </p:nvSpPr>
          <p:spPr>
            <a:xfrm>
              <a:off x="1233" y="4098"/>
              <a:ext cx="382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特征图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/ 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原始图像</a:t>
              </a: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4328" y="3931"/>
              <a:ext cx="1210" cy="975"/>
            </a:xfrm>
            <a:prstGeom prst="rightArrow">
              <a:avLst>
                <a:gd name="adj1" fmla="val 53055"/>
                <a:gd name="adj2" fmla="val 47184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输入</a:t>
              </a:r>
            </a:p>
          </p:txBody>
        </p:sp>
        <p:sp>
          <p:nvSpPr>
            <p:cNvPr id="28" name="右箭头 27"/>
            <p:cNvSpPr/>
            <p:nvPr/>
          </p:nvSpPr>
          <p:spPr>
            <a:xfrm>
              <a:off x="7600" y="3937"/>
              <a:ext cx="1219" cy="975"/>
            </a:xfrm>
            <a:prstGeom prst="rightArrow">
              <a:avLst>
                <a:gd name="adj1" fmla="val 53055"/>
                <a:gd name="adj2" fmla="val 47184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输出</a:t>
              </a: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5727" y="4040"/>
              <a:ext cx="1669" cy="75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sym typeface="+mn-ea"/>
                </a:rPr>
                <a:t>编码器</a:t>
              </a:r>
              <a:endParaRPr lang="zh-CN" altLang="en-US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116" y="4162"/>
              <a:ext cx="969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特征向量</a:t>
              </a:r>
            </a:p>
          </p:txBody>
        </p:sp>
        <p:sp>
          <p:nvSpPr>
            <p:cNvPr id="30" name="左箭头 29"/>
            <p:cNvSpPr/>
            <p:nvPr/>
          </p:nvSpPr>
          <p:spPr>
            <a:xfrm>
              <a:off x="7600" y="5328"/>
              <a:ext cx="1219" cy="975"/>
            </a:xfrm>
            <a:prstGeom prst="lef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输入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5727" y="5437"/>
              <a:ext cx="1669" cy="75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sym typeface="+mn-ea"/>
                </a:rPr>
                <a:t>解码器</a:t>
              </a:r>
              <a:endParaRPr lang="zh-CN" altLang="en-US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32" name="左箭头 31"/>
            <p:cNvSpPr/>
            <p:nvPr/>
          </p:nvSpPr>
          <p:spPr>
            <a:xfrm>
              <a:off x="4326" y="5328"/>
              <a:ext cx="1219" cy="975"/>
            </a:xfrm>
            <a:prstGeom prst="lef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输出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638" y="5526"/>
              <a:ext cx="17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恢复图像</a:t>
              </a:r>
            </a:p>
          </p:txBody>
        </p:sp>
      </p:grpSp>
      <p:sp>
        <p:nvSpPr>
          <p:cNvPr id="35" name="圆角矩形 34"/>
          <p:cNvSpPr/>
          <p:nvPr/>
        </p:nvSpPr>
        <p:spPr>
          <a:xfrm>
            <a:off x="514985" y="4530090"/>
            <a:ext cx="11161395" cy="2080895"/>
          </a:xfrm>
          <a:prstGeom prst="roundRect">
            <a:avLst>
              <a:gd name="adj" fmla="val 9702"/>
            </a:avLst>
          </a:prstGeom>
          <a:noFill/>
          <a:ln w="1905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27100" y="4720590"/>
            <a:ext cx="15582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/>
              <a:t>信源编码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99490" y="5225415"/>
            <a:ext cx="38404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根据业务要求对信源数据进行编码。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保证信息质量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提高频谱利用率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提高系统容量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1694" y="877611"/>
            <a:ext cx="10690013" cy="4961231"/>
            <a:chOff x="201694" y="877611"/>
            <a:chExt cx="10690013" cy="4961231"/>
          </a:xfrm>
        </p:grpSpPr>
        <p:grpSp>
          <p:nvGrpSpPr>
            <p:cNvPr id="4" name="组合 3"/>
            <p:cNvGrpSpPr/>
            <p:nvPr/>
          </p:nvGrpSpPr>
          <p:grpSpPr>
            <a:xfrm rot="5400000">
              <a:off x="747730" y="331575"/>
              <a:ext cx="787878" cy="1879950"/>
              <a:chOff x="8874604" y="4540797"/>
              <a:chExt cx="787878" cy="1879950"/>
            </a:xfrm>
            <a:solidFill>
              <a:schemeClr val="tx1">
                <a:lumMod val="50000"/>
                <a:lumOff val="50000"/>
                <a:alpha val="12000"/>
              </a:schemeClr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8874604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9059427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244250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429218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9614042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8874604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059427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244250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9429218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9614042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8874604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059427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244250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429218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614042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874604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059427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9244250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9429218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614042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874604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9059427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244250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9429218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9614042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874604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9059427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9244250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9429218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614042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8874604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059427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244250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9429218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614042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8874604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059427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9244250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429218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9614042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874604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9059427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9244250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9429218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9614042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874604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9059427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9244250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9429218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9614042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60400" y="1019158"/>
              <a:ext cx="5147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主要内容</a:t>
              </a:r>
              <a:endParaRPr kumimoji="0" lang="en-US" altLang="zh-CN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20679" y="2031112"/>
              <a:ext cx="5087685" cy="369332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>
                <a:buSzPct val="25000"/>
              </a:pPr>
              <a:r>
                <a:rPr lang="zh-CN" altLang="en-US" b="1" dirty="0">
                  <a:solidFill>
                    <a:schemeClr val="accent1"/>
                  </a:solidFill>
                </a:rPr>
                <a:t>天基网络与天基边缘计算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109829" y="2972361"/>
              <a:ext cx="4346375" cy="923330"/>
              <a:chOff x="1109829" y="2693756"/>
              <a:chExt cx="4346375" cy="92333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bg1">
                        <a:lumMod val="85000"/>
                      </a:schemeClr>
                    </a:solidFill>
                  </a:rPr>
                  <a:t>01</a:t>
                </a:r>
                <a:endParaRPr lang="zh-CN" altLang="en-US" sz="5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chemeClr val="bg1">
                        <a:lumMod val="85000"/>
                      </a:schemeClr>
                    </a:solidFill>
                  </a:rPr>
                  <a:t>背景介绍</a:t>
                </a:r>
                <a:endParaRPr lang="en-US" altLang="zh-CN" sz="2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545332" y="2972361"/>
              <a:ext cx="4346375" cy="923330"/>
              <a:chOff x="1109829" y="2693756"/>
              <a:chExt cx="4346375" cy="92333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bg1">
                        <a:lumMod val="85000"/>
                      </a:schemeClr>
                    </a:solidFill>
                  </a:rPr>
                  <a:t>02</a:t>
                </a:r>
                <a:endParaRPr lang="zh-CN" altLang="en-US" sz="5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chemeClr val="bg1">
                        <a:lumMod val="85000"/>
                      </a:schemeClr>
                    </a:solidFill>
                  </a:rPr>
                  <a:t>研究内容</a:t>
                </a:r>
                <a:endParaRPr lang="en-US" altLang="zh-CN" sz="2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1109829" y="4915512"/>
              <a:ext cx="4346375" cy="923330"/>
              <a:chOff x="1109829" y="2693756"/>
              <a:chExt cx="4346375" cy="92333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rgbClr val="0070C0"/>
                    </a:solidFill>
                  </a:rPr>
                  <a:t>03</a:t>
                </a:r>
                <a:endParaRPr lang="zh-CN" altLang="en-US" sz="5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rgbClr val="0070C0"/>
                    </a:solidFill>
                  </a:rPr>
                  <a:t>研究计划</a:t>
                </a:r>
                <a:endParaRPr lang="en-US" altLang="zh-CN" sz="28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545332" y="4915512"/>
              <a:ext cx="4346375" cy="923330"/>
              <a:chOff x="1109829" y="2693756"/>
              <a:chExt cx="4346375" cy="92333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tx1"/>
                    </a:solidFill>
                  </a:rPr>
                  <a:t>04</a:t>
                </a:r>
                <a:endParaRPr lang="zh-CN" altLang="en-US" sz="5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dirty="0"/>
                  <a:t>研究基础</a:t>
                </a:r>
                <a:endParaRPr lang="en-US" altLang="zh-CN" sz="2800" b="1" dirty="0"/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1112520" y="414020"/>
            <a:ext cx="2963545" cy="649605"/>
          </a:xfrm>
          <a:prstGeom prst="rect">
            <a:avLst/>
          </a:prstGeom>
        </p:spPr>
        <p:txBody>
          <a:bodyPr/>
          <a:lstStyle>
            <a:lvl1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2pPr>
            <a:lvl3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3pPr>
            <a:lvl4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4pPr>
            <a:lvl5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5pPr>
            <a:lvl6pPr marL="8191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12763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7335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21907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研究计划</a:t>
            </a:r>
            <a:r>
              <a:rPr lang="en-US" altLang="zh-CN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-</a:t>
            </a: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天基组网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5725" y="1457691"/>
            <a:ext cx="11118851" cy="498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星座区域覆盖研究设计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考虑卫星对地覆盖性能，合理设计提高覆盖率和连通时间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组网抗干扰技术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微波通信频段有限，多层网络常常频率复用，卫星位置不断变化，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LEO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GEO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运动中存在同频干扰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功率控制方案设计抗扰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卫星跳波束抗扰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星地路由研究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选择合理的路由方式，要实现拓扑变化适应性、抗毁性、负载均衡和低时延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提出基于天地一体化的路由选路算法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对传统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TCP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机制的优化，改进卫星组网的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TCP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性能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协议模拟与实验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模拟空间网络协议，通过地面服务器对卫星网络进行模拟，体验卫星应用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2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9" name="等腰三角形 8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1134110" y="414655"/>
            <a:ext cx="3702050" cy="648970"/>
          </a:xfrm>
          <a:prstGeom prst="rect">
            <a:avLst/>
          </a:prstGeom>
        </p:spPr>
        <p:txBody>
          <a:bodyPr/>
          <a:lstStyle>
            <a:lvl1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2pPr>
            <a:lvl3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3pPr>
            <a:lvl4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4pPr>
            <a:lvl5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5pPr>
            <a:lvl6pPr marL="8191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12763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7335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21907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协议仿真与实验评估</a:t>
            </a:r>
          </a:p>
        </p:txBody>
      </p:sp>
      <p:sp>
        <p:nvSpPr>
          <p:cNvPr id="3" name="矩形 2"/>
          <p:cNvSpPr/>
          <p:nvPr/>
        </p:nvSpPr>
        <p:spPr>
          <a:xfrm>
            <a:off x="4508260" y="2414537"/>
            <a:ext cx="422787" cy="4218038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网 络 损 伤 仪</a:t>
            </a:r>
          </a:p>
        </p:txBody>
      </p:sp>
      <p:pic>
        <p:nvPicPr>
          <p:cNvPr id="9" name="Picture 75" descr="用户模拟器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87" y="2483363"/>
            <a:ext cx="1088440" cy="9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5" descr="用户模拟器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87" y="3847589"/>
            <a:ext cx="1088440" cy="9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5" descr="用户模拟器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87" y="5319969"/>
            <a:ext cx="1088440" cy="9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>
            <a:stCxn id="9" idx="3"/>
          </p:cNvCxnSpPr>
          <p:nvPr/>
        </p:nvCxnSpPr>
        <p:spPr>
          <a:xfrm>
            <a:off x="2787827" y="2980262"/>
            <a:ext cx="17204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38771" y="4492831"/>
            <a:ext cx="17204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738771" y="5913593"/>
            <a:ext cx="17204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574193" y="3390384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用户模拟器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0887" y="480407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LEO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卫星协议模拟器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90887" y="6284448"/>
            <a:ext cx="229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GEO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rPr>
              <a:t>卫星协议模拟器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720326" y="1323823"/>
            <a:ext cx="24214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模拟星间、星地链路的丢包、时延等情况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47040" y="1215390"/>
            <a:ext cx="3143885" cy="119888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端到端通信链路建立演示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传输速率、时延演示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异构网络互联互通演示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典型业务体验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4719653" y="1970154"/>
            <a:ext cx="0" cy="36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617" y="873086"/>
            <a:ext cx="4587100" cy="290036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437078" y="4346064"/>
            <a:ext cx="2217637" cy="1880584"/>
            <a:chOff x="9074106" y="1506756"/>
            <a:chExt cx="2217637" cy="1880584"/>
          </a:xfrm>
        </p:grpSpPr>
        <p:sp>
          <p:nvSpPr>
            <p:cNvPr id="22" name="矩形 21"/>
            <p:cNvSpPr/>
            <p:nvPr/>
          </p:nvSpPr>
          <p:spPr>
            <a:xfrm>
              <a:off x="9076181" y="1564334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587396" y="1676003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076181" y="2109355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587396" y="2197027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0114844" y="2109355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114844" y="1576537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cxnSp>
          <p:nvCxnSpPr>
            <p:cNvPr id="28" name="直接连接符 27"/>
            <p:cNvCxnSpPr>
              <a:stCxn id="22" idx="3"/>
              <a:endCxn id="23" idx="1"/>
            </p:cNvCxnSpPr>
            <p:nvPr/>
          </p:nvCxnSpPr>
          <p:spPr>
            <a:xfrm>
              <a:off x="9226652" y="1614067"/>
              <a:ext cx="360744" cy="111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3" idx="3"/>
              <a:endCxn id="27" idx="1"/>
            </p:cNvCxnSpPr>
            <p:nvPr/>
          </p:nvCxnSpPr>
          <p:spPr>
            <a:xfrm flipV="1">
              <a:off x="9737867" y="1626270"/>
              <a:ext cx="376977" cy="994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2" idx="2"/>
              <a:endCxn id="24" idx="0"/>
            </p:cNvCxnSpPr>
            <p:nvPr/>
          </p:nvCxnSpPr>
          <p:spPr>
            <a:xfrm>
              <a:off x="9151417" y="1663800"/>
              <a:ext cx="0" cy="445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3" idx="2"/>
              <a:endCxn id="25" idx="0"/>
            </p:cNvCxnSpPr>
            <p:nvPr/>
          </p:nvCxnSpPr>
          <p:spPr>
            <a:xfrm>
              <a:off x="9662632" y="1775469"/>
              <a:ext cx="0" cy="4215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27" idx="2"/>
              <a:endCxn id="26" idx="0"/>
            </p:cNvCxnSpPr>
            <p:nvPr/>
          </p:nvCxnSpPr>
          <p:spPr>
            <a:xfrm>
              <a:off x="10190080" y="1676003"/>
              <a:ext cx="0" cy="4333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24" idx="3"/>
              <a:endCxn id="25" idx="1"/>
            </p:cNvCxnSpPr>
            <p:nvPr/>
          </p:nvCxnSpPr>
          <p:spPr>
            <a:xfrm>
              <a:off x="9226652" y="2159088"/>
              <a:ext cx="360744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25" idx="3"/>
              <a:endCxn id="26" idx="1"/>
            </p:cNvCxnSpPr>
            <p:nvPr/>
          </p:nvCxnSpPr>
          <p:spPr>
            <a:xfrm flipV="1">
              <a:off x="9737867" y="2159088"/>
              <a:ext cx="376977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9226652" y="1725736"/>
              <a:ext cx="0" cy="31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9274943" y="1728475"/>
              <a:ext cx="312452" cy="122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9567804" y="1883061"/>
              <a:ext cx="0" cy="305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H="1" flipV="1">
              <a:off x="9232773" y="2073035"/>
              <a:ext cx="295622" cy="79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9749276" y="1818902"/>
              <a:ext cx="0" cy="314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flipV="1">
              <a:off x="9797567" y="1744971"/>
              <a:ext cx="317275" cy="76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endCxn id="26" idx="1"/>
            </p:cNvCxnSpPr>
            <p:nvPr/>
          </p:nvCxnSpPr>
          <p:spPr>
            <a:xfrm flipH="1">
              <a:off x="10114844" y="1769838"/>
              <a:ext cx="114" cy="38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9755397" y="2090120"/>
              <a:ext cx="248385" cy="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H="1" flipV="1">
              <a:off x="9292458" y="1506756"/>
              <a:ext cx="277421" cy="11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>
              <a:off x="9700202" y="1518928"/>
              <a:ext cx="397125" cy="13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9081369" y="1705087"/>
              <a:ext cx="0" cy="320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10611964" y="1689863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0611964" y="2210887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1139412" y="2123215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1139412" y="1590397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cxnSp>
          <p:nvCxnSpPr>
            <p:cNvPr id="50" name="直接连接符 49"/>
            <p:cNvCxnSpPr>
              <a:endCxn id="46" idx="1"/>
            </p:cNvCxnSpPr>
            <p:nvPr/>
          </p:nvCxnSpPr>
          <p:spPr>
            <a:xfrm>
              <a:off x="10251220" y="1627927"/>
              <a:ext cx="360744" cy="111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46" idx="3"/>
              <a:endCxn id="49" idx="1"/>
            </p:cNvCxnSpPr>
            <p:nvPr/>
          </p:nvCxnSpPr>
          <p:spPr>
            <a:xfrm flipV="1">
              <a:off x="10762435" y="1640130"/>
              <a:ext cx="376977" cy="994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6" idx="2"/>
              <a:endCxn id="47" idx="0"/>
            </p:cNvCxnSpPr>
            <p:nvPr/>
          </p:nvCxnSpPr>
          <p:spPr>
            <a:xfrm>
              <a:off x="10687200" y="1789329"/>
              <a:ext cx="0" cy="4215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9" idx="2"/>
              <a:endCxn id="48" idx="0"/>
            </p:cNvCxnSpPr>
            <p:nvPr/>
          </p:nvCxnSpPr>
          <p:spPr>
            <a:xfrm>
              <a:off x="11214648" y="1689863"/>
              <a:ext cx="0" cy="4333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endCxn id="47" idx="1"/>
            </p:cNvCxnSpPr>
            <p:nvPr/>
          </p:nvCxnSpPr>
          <p:spPr>
            <a:xfrm>
              <a:off x="10251220" y="2172948"/>
              <a:ext cx="360744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47" idx="3"/>
              <a:endCxn id="48" idx="1"/>
            </p:cNvCxnSpPr>
            <p:nvPr/>
          </p:nvCxnSpPr>
          <p:spPr>
            <a:xfrm flipV="1">
              <a:off x="10762435" y="2172948"/>
              <a:ext cx="376977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V="1">
              <a:off x="10251220" y="1739596"/>
              <a:ext cx="0" cy="31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10299511" y="1742335"/>
              <a:ext cx="312452" cy="122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10592372" y="1896921"/>
              <a:ext cx="0" cy="305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H="1" flipV="1">
              <a:off x="10257341" y="2086895"/>
              <a:ext cx="295622" cy="79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flipV="1">
              <a:off x="10773844" y="1832762"/>
              <a:ext cx="0" cy="314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0822135" y="1758831"/>
              <a:ext cx="317275" cy="76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endCxn id="48" idx="1"/>
            </p:cNvCxnSpPr>
            <p:nvPr/>
          </p:nvCxnSpPr>
          <p:spPr>
            <a:xfrm flipH="1">
              <a:off x="11139412" y="1783698"/>
              <a:ext cx="114" cy="38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H="1">
              <a:off x="10779965" y="2103980"/>
              <a:ext cx="248385" cy="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 flipV="1">
              <a:off x="10317026" y="1520616"/>
              <a:ext cx="277421" cy="11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10724770" y="1532788"/>
              <a:ext cx="397125" cy="13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>
              <a:off x="9074106" y="2642411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585321" y="2730083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0112769" y="2642411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cxnSp>
          <p:nvCxnSpPr>
            <p:cNvPr id="69" name="直接连接符 68"/>
            <p:cNvCxnSpPr>
              <a:endCxn id="66" idx="0"/>
            </p:cNvCxnSpPr>
            <p:nvPr/>
          </p:nvCxnSpPr>
          <p:spPr>
            <a:xfrm>
              <a:off x="9149342" y="2196856"/>
              <a:ext cx="0" cy="445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endCxn id="67" idx="0"/>
            </p:cNvCxnSpPr>
            <p:nvPr/>
          </p:nvCxnSpPr>
          <p:spPr>
            <a:xfrm>
              <a:off x="9660557" y="2308525"/>
              <a:ext cx="0" cy="4215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endCxn id="68" idx="0"/>
            </p:cNvCxnSpPr>
            <p:nvPr/>
          </p:nvCxnSpPr>
          <p:spPr>
            <a:xfrm>
              <a:off x="10188005" y="2209059"/>
              <a:ext cx="0" cy="4333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66" idx="3"/>
              <a:endCxn id="67" idx="1"/>
            </p:cNvCxnSpPr>
            <p:nvPr/>
          </p:nvCxnSpPr>
          <p:spPr>
            <a:xfrm>
              <a:off x="9224577" y="2692144"/>
              <a:ext cx="360744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67" idx="3"/>
              <a:endCxn id="68" idx="1"/>
            </p:cNvCxnSpPr>
            <p:nvPr/>
          </p:nvCxnSpPr>
          <p:spPr>
            <a:xfrm flipV="1">
              <a:off x="9735792" y="2692144"/>
              <a:ext cx="376977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V="1">
              <a:off x="9224577" y="2258792"/>
              <a:ext cx="0" cy="31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9272868" y="2261531"/>
              <a:ext cx="312452" cy="122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/>
            <p:nvPr/>
          </p:nvCxnSpPr>
          <p:spPr>
            <a:xfrm>
              <a:off x="9565729" y="2416117"/>
              <a:ext cx="0" cy="305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>
            <a:xfrm flipH="1" flipV="1">
              <a:off x="9230698" y="2606091"/>
              <a:ext cx="295622" cy="79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V="1">
              <a:off x="9747201" y="2351958"/>
              <a:ext cx="0" cy="314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 flipV="1">
              <a:off x="9795492" y="2278027"/>
              <a:ext cx="317275" cy="76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endCxn id="68" idx="1"/>
            </p:cNvCxnSpPr>
            <p:nvPr/>
          </p:nvCxnSpPr>
          <p:spPr>
            <a:xfrm flipH="1">
              <a:off x="10112769" y="2302894"/>
              <a:ext cx="114" cy="38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 flipH="1">
              <a:off x="9753322" y="2623176"/>
              <a:ext cx="248385" cy="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/>
          </p:nvCxnSpPr>
          <p:spPr>
            <a:xfrm>
              <a:off x="9079294" y="2238143"/>
              <a:ext cx="0" cy="320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10609889" y="2743943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1137337" y="2656271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cxnSp>
          <p:nvCxnSpPr>
            <p:cNvPr id="85" name="直接连接符 84"/>
            <p:cNvCxnSpPr>
              <a:endCxn id="84" idx="0"/>
            </p:cNvCxnSpPr>
            <p:nvPr/>
          </p:nvCxnSpPr>
          <p:spPr>
            <a:xfrm>
              <a:off x="11212573" y="2222919"/>
              <a:ext cx="0" cy="4333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endCxn id="83" idx="1"/>
            </p:cNvCxnSpPr>
            <p:nvPr/>
          </p:nvCxnSpPr>
          <p:spPr>
            <a:xfrm>
              <a:off x="10249145" y="2706004"/>
              <a:ext cx="360744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83" idx="3"/>
              <a:endCxn id="84" idx="1"/>
            </p:cNvCxnSpPr>
            <p:nvPr/>
          </p:nvCxnSpPr>
          <p:spPr>
            <a:xfrm flipV="1">
              <a:off x="10760360" y="2706004"/>
              <a:ext cx="376977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/>
            <p:nvPr/>
          </p:nvCxnSpPr>
          <p:spPr>
            <a:xfrm flipV="1">
              <a:off x="10249145" y="2272652"/>
              <a:ext cx="0" cy="31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/>
            <p:nvPr/>
          </p:nvCxnSpPr>
          <p:spPr>
            <a:xfrm>
              <a:off x="10297436" y="2275391"/>
              <a:ext cx="312452" cy="122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>
              <a:off x="10590297" y="2429977"/>
              <a:ext cx="0" cy="305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H="1" flipV="1">
              <a:off x="10255266" y="2619951"/>
              <a:ext cx="295622" cy="79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/>
            <p:nvPr/>
          </p:nvCxnSpPr>
          <p:spPr>
            <a:xfrm flipV="1">
              <a:off x="10771769" y="2365818"/>
              <a:ext cx="0" cy="314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 flipV="1">
              <a:off x="10820060" y="2291887"/>
              <a:ext cx="317275" cy="76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endCxn id="84" idx="1"/>
            </p:cNvCxnSpPr>
            <p:nvPr/>
          </p:nvCxnSpPr>
          <p:spPr>
            <a:xfrm flipH="1">
              <a:off x="11137337" y="2316754"/>
              <a:ext cx="114" cy="38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H="1">
              <a:off x="10777890" y="2637036"/>
              <a:ext cx="248385" cy="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9078041" y="3186342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9589256" y="3274014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116704" y="3186342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cxnSp>
          <p:nvCxnSpPr>
            <p:cNvPr id="99" name="直接连接符 98"/>
            <p:cNvCxnSpPr>
              <a:endCxn id="96" idx="0"/>
            </p:cNvCxnSpPr>
            <p:nvPr/>
          </p:nvCxnSpPr>
          <p:spPr>
            <a:xfrm>
              <a:off x="9153277" y="2740787"/>
              <a:ext cx="0" cy="445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endCxn id="97" idx="0"/>
            </p:cNvCxnSpPr>
            <p:nvPr/>
          </p:nvCxnSpPr>
          <p:spPr>
            <a:xfrm>
              <a:off x="9664492" y="2852456"/>
              <a:ext cx="0" cy="4215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endCxn id="98" idx="0"/>
            </p:cNvCxnSpPr>
            <p:nvPr/>
          </p:nvCxnSpPr>
          <p:spPr>
            <a:xfrm>
              <a:off x="10191940" y="2752990"/>
              <a:ext cx="0" cy="4333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96" idx="3"/>
              <a:endCxn id="97" idx="1"/>
            </p:cNvCxnSpPr>
            <p:nvPr/>
          </p:nvCxnSpPr>
          <p:spPr>
            <a:xfrm>
              <a:off x="9228512" y="3236075"/>
              <a:ext cx="360744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97" idx="3"/>
              <a:endCxn id="98" idx="1"/>
            </p:cNvCxnSpPr>
            <p:nvPr/>
          </p:nvCxnSpPr>
          <p:spPr>
            <a:xfrm flipV="1">
              <a:off x="9739727" y="3236075"/>
              <a:ext cx="376977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/>
            <p:nvPr/>
          </p:nvCxnSpPr>
          <p:spPr>
            <a:xfrm flipV="1">
              <a:off x="9228512" y="2802723"/>
              <a:ext cx="0" cy="31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/>
            <p:nvPr/>
          </p:nvCxnSpPr>
          <p:spPr>
            <a:xfrm>
              <a:off x="9276803" y="2805462"/>
              <a:ext cx="312452" cy="122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/>
            <p:nvPr/>
          </p:nvCxnSpPr>
          <p:spPr>
            <a:xfrm>
              <a:off x="9569664" y="2960048"/>
              <a:ext cx="0" cy="305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/>
            <p:nvPr/>
          </p:nvCxnSpPr>
          <p:spPr>
            <a:xfrm flipH="1" flipV="1">
              <a:off x="9234633" y="3150022"/>
              <a:ext cx="295622" cy="79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/>
            <p:nvPr/>
          </p:nvCxnSpPr>
          <p:spPr>
            <a:xfrm flipV="1">
              <a:off x="9751136" y="2895889"/>
              <a:ext cx="0" cy="314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/>
            <p:nvPr/>
          </p:nvCxnSpPr>
          <p:spPr>
            <a:xfrm flipV="1">
              <a:off x="9799427" y="2821958"/>
              <a:ext cx="317275" cy="76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>
              <a:endCxn id="98" idx="1"/>
            </p:cNvCxnSpPr>
            <p:nvPr/>
          </p:nvCxnSpPr>
          <p:spPr>
            <a:xfrm flipH="1">
              <a:off x="10116704" y="2846825"/>
              <a:ext cx="114" cy="38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/>
            <p:nvPr/>
          </p:nvCxnSpPr>
          <p:spPr>
            <a:xfrm flipH="1">
              <a:off x="9757257" y="3167107"/>
              <a:ext cx="248385" cy="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/>
            <p:nvPr/>
          </p:nvCxnSpPr>
          <p:spPr>
            <a:xfrm>
              <a:off x="9083229" y="2782074"/>
              <a:ext cx="0" cy="320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矩形 112"/>
            <p:cNvSpPr/>
            <p:nvPr/>
          </p:nvSpPr>
          <p:spPr>
            <a:xfrm>
              <a:off x="10613824" y="3287874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11141272" y="3200202"/>
              <a:ext cx="150471" cy="994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2" charset="-122"/>
                <a:cs typeface="+mn-cs"/>
              </a:endParaRPr>
            </a:p>
          </p:txBody>
        </p:sp>
        <p:cxnSp>
          <p:nvCxnSpPr>
            <p:cNvPr id="115" name="直接连接符 114"/>
            <p:cNvCxnSpPr>
              <a:endCxn id="113" idx="0"/>
            </p:cNvCxnSpPr>
            <p:nvPr/>
          </p:nvCxnSpPr>
          <p:spPr>
            <a:xfrm>
              <a:off x="10689060" y="2866316"/>
              <a:ext cx="0" cy="4215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endCxn id="114" idx="0"/>
            </p:cNvCxnSpPr>
            <p:nvPr/>
          </p:nvCxnSpPr>
          <p:spPr>
            <a:xfrm>
              <a:off x="11216508" y="2766850"/>
              <a:ext cx="0" cy="4333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endCxn id="113" idx="1"/>
            </p:cNvCxnSpPr>
            <p:nvPr/>
          </p:nvCxnSpPr>
          <p:spPr>
            <a:xfrm>
              <a:off x="10253080" y="3249935"/>
              <a:ext cx="360744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13" idx="3"/>
              <a:endCxn id="114" idx="1"/>
            </p:cNvCxnSpPr>
            <p:nvPr/>
          </p:nvCxnSpPr>
          <p:spPr>
            <a:xfrm flipV="1">
              <a:off x="10764295" y="3249935"/>
              <a:ext cx="376977" cy="87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/>
            <p:nvPr/>
          </p:nvCxnSpPr>
          <p:spPr>
            <a:xfrm flipV="1">
              <a:off x="10253080" y="2816583"/>
              <a:ext cx="0" cy="314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/>
            <p:nvPr/>
          </p:nvCxnSpPr>
          <p:spPr>
            <a:xfrm>
              <a:off x="10301371" y="2819322"/>
              <a:ext cx="312452" cy="122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/>
            <p:nvPr/>
          </p:nvCxnSpPr>
          <p:spPr>
            <a:xfrm>
              <a:off x="10594232" y="2973908"/>
              <a:ext cx="0" cy="305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/>
            <p:nvPr/>
          </p:nvCxnSpPr>
          <p:spPr>
            <a:xfrm flipH="1" flipV="1">
              <a:off x="10259201" y="3163882"/>
              <a:ext cx="295622" cy="79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/>
            <p:nvPr/>
          </p:nvCxnSpPr>
          <p:spPr>
            <a:xfrm flipV="1">
              <a:off x="10775704" y="2909749"/>
              <a:ext cx="0" cy="314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/>
            <p:nvPr/>
          </p:nvCxnSpPr>
          <p:spPr>
            <a:xfrm flipV="1">
              <a:off x="10823995" y="2835818"/>
              <a:ext cx="317275" cy="76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箭头连接符 124"/>
            <p:cNvCxnSpPr>
              <a:endCxn id="114" idx="1"/>
            </p:cNvCxnSpPr>
            <p:nvPr/>
          </p:nvCxnSpPr>
          <p:spPr>
            <a:xfrm flipH="1">
              <a:off x="11141272" y="2860685"/>
              <a:ext cx="114" cy="38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/>
            <p:nvPr/>
          </p:nvCxnSpPr>
          <p:spPr>
            <a:xfrm flipH="1">
              <a:off x="10781825" y="3180967"/>
              <a:ext cx="248385" cy="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632279" y="6392240"/>
            <a:ext cx="20250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NS3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仿真卫星网络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7385050" y="3805555"/>
            <a:ext cx="274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STK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进行卫星轨道设计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9030793" y="4558284"/>
            <a:ext cx="2146400" cy="1753235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传输速率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网络吞吐量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丢包率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路由平均跳数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端到端时延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…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130" name="等腰三角形 129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1" name="等腰三角形 130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10615" y="349885"/>
            <a:ext cx="5988050" cy="65786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研究计划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天基边缘计算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89246820"/>
              </p:ext>
            </p:extLst>
          </p:nvPr>
        </p:nvGraphicFramePr>
        <p:xfrm>
          <a:off x="864870" y="1648460"/>
          <a:ext cx="10515600" cy="4351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10" name="等腰三角形 9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6224270" y="950595"/>
            <a:ext cx="4206875" cy="2627630"/>
          </a:xfrm>
          <a:prstGeom prst="round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235" y="5379720"/>
            <a:ext cx="1524000" cy="9582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27125" y="323850"/>
            <a:ext cx="5988050" cy="71945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charset="-122"/>
                <a:cs typeface="+mn-cs"/>
              </a:rPr>
              <a:t>研究计划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天基示范应用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  <a:solidFill>
            <a:srgbClr val="5B9BD5"/>
          </a:solidFill>
        </p:grpSpPr>
        <p:sp>
          <p:nvSpPr>
            <p:cNvPr id="10" name="等腰三角形 9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4690" y="1544955"/>
            <a:ext cx="4170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 b="1"/>
              <a:t>应用层统一接口设计研究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应用层与平台层通信接口统一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平台层数据库存取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4690" y="2968625"/>
            <a:ext cx="514604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 b="1"/>
              <a:t>针对遥感数据的人工智能算法研究</a:t>
            </a:r>
            <a:endParaRPr lang="zh-CN" alt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针对遥感数据的特殊性设计神经网络结构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针对天基平台资源有限特点降低算法复杂度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4690" y="4669155"/>
            <a:ext cx="509016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 b="1"/>
              <a:t>多种天基示范应用开发</a:t>
            </a:r>
            <a:endParaRPr lang="zh-CN" alt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包括获取数据、处理数据、编码输出等完整流程的应用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具体应用可视化展示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145" y="1016635"/>
            <a:ext cx="3667760" cy="248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235" y="4017645"/>
            <a:ext cx="1345565" cy="9150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99150" y="4923790"/>
            <a:ext cx="16529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从平台层获取实时数据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218680" y="4448810"/>
            <a:ext cx="332105" cy="571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7552055" y="4077970"/>
            <a:ext cx="1624965" cy="854710"/>
          </a:xfrm>
          <a:prstGeom prst="round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1"/>
                </a:solidFill>
              </a:rPr>
              <a:t>应用层黑盒处理数据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8326120" y="3618865"/>
            <a:ext cx="4445" cy="45910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8364855" y="4932680"/>
            <a:ext cx="9525" cy="47053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 rot="720000">
            <a:off x="7489825" y="5398770"/>
            <a:ext cx="235585" cy="699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992870" y="5605780"/>
            <a:ext cx="16529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目标识别效果可视化展示</a:t>
            </a:r>
          </a:p>
        </p:txBody>
      </p:sp>
      <p:graphicFrame>
        <p:nvGraphicFramePr>
          <p:cNvPr id="23" name="表格 22"/>
          <p:cNvGraphicFramePr/>
          <p:nvPr>
            <p:custDataLst>
              <p:tags r:id="rId1"/>
            </p:custDataLst>
          </p:nvPr>
        </p:nvGraphicFramePr>
        <p:xfrm>
          <a:off x="9572625" y="4008120"/>
          <a:ext cx="1422400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目标类别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目标位置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飞机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(X1, Y1)</a:t>
                      </a:r>
                      <a:endParaRPr lang="zh-CN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飞机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(X2, Y2)</a:t>
                      </a:r>
                      <a:endParaRPr lang="zh-CN" altLang="en-US" sz="1000"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......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......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4" name="直接箭头连接符 23"/>
          <p:cNvCxnSpPr/>
          <p:nvPr/>
        </p:nvCxnSpPr>
        <p:spPr>
          <a:xfrm>
            <a:off x="9178290" y="4433570"/>
            <a:ext cx="400685" cy="635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990580" y="3896360"/>
            <a:ext cx="11201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针对数据分布特点的信源编码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1694" y="877611"/>
            <a:ext cx="10690013" cy="4961231"/>
            <a:chOff x="201694" y="877611"/>
            <a:chExt cx="10690013" cy="4961231"/>
          </a:xfrm>
        </p:grpSpPr>
        <p:grpSp>
          <p:nvGrpSpPr>
            <p:cNvPr id="4" name="组合 3"/>
            <p:cNvGrpSpPr/>
            <p:nvPr/>
          </p:nvGrpSpPr>
          <p:grpSpPr>
            <a:xfrm rot="5400000">
              <a:off x="747730" y="331575"/>
              <a:ext cx="787878" cy="1879950"/>
              <a:chOff x="8874604" y="4540797"/>
              <a:chExt cx="787878" cy="1879950"/>
            </a:xfrm>
            <a:solidFill>
              <a:schemeClr val="tx1">
                <a:lumMod val="50000"/>
                <a:lumOff val="50000"/>
                <a:alpha val="12000"/>
              </a:schemeClr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8874604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9059427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244250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429218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9614042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8874604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059427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244250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9429218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9614042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8874604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059427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244250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429218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614042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874604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059427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9244250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9429218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614042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874604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9059427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244250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9429218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9614042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874604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9059427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9244250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9429218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614042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8874604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059427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244250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9429218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614042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8874604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059427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9244250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429218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9614042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874604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9059427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9244250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9429218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9614042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874604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9059427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9244250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9429218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9614042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60400" y="1019158"/>
              <a:ext cx="5147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主要内容</a:t>
              </a:r>
              <a:endParaRPr kumimoji="0" lang="en-US" altLang="zh-CN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20679" y="2031112"/>
              <a:ext cx="5087685" cy="369332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>
                <a:buSzPct val="25000"/>
              </a:pPr>
              <a:r>
                <a:rPr lang="zh-CN" altLang="en-US" b="1" dirty="0">
                  <a:solidFill>
                    <a:schemeClr val="accent1"/>
                  </a:solidFill>
                </a:rPr>
                <a:t>天基网络与天基边缘计算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109829" y="2972361"/>
              <a:ext cx="4346375" cy="923330"/>
              <a:chOff x="1109829" y="2693756"/>
              <a:chExt cx="4346375" cy="92333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bg1">
                        <a:lumMod val="85000"/>
                      </a:schemeClr>
                    </a:solidFill>
                  </a:rPr>
                  <a:t>01</a:t>
                </a:r>
                <a:endParaRPr lang="zh-CN" altLang="en-US" sz="5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chemeClr val="bg1">
                        <a:lumMod val="85000"/>
                      </a:schemeClr>
                    </a:solidFill>
                  </a:rPr>
                  <a:t>背景介绍</a:t>
                </a:r>
                <a:endParaRPr lang="en-US" altLang="zh-CN" sz="2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545332" y="2972361"/>
              <a:ext cx="4346375" cy="923330"/>
              <a:chOff x="1109829" y="2693756"/>
              <a:chExt cx="4346375" cy="92333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bg1">
                        <a:lumMod val="85000"/>
                      </a:schemeClr>
                    </a:solidFill>
                  </a:rPr>
                  <a:t>02</a:t>
                </a:r>
                <a:endParaRPr lang="zh-CN" altLang="en-US" sz="5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chemeClr val="bg1">
                        <a:lumMod val="85000"/>
                      </a:schemeClr>
                    </a:solidFill>
                  </a:rPr>
                  <a:t>研究内容</a:t>
                </a:r>
                <a:endParaRPr lang="en-US" altLang="zh-CN" sz="2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1109829" y="4915512"/>
              <a:ext cx="4346375" cy="923330"/>
              <a:chOff x="1109829" y="2693756"/>
              <a:chExt cx="4346375" cy="92333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bg1">
                        <a:lumMod val="85000"/>
                      </a:schemeClr>
                    </a:solidFill>
                  </a:rPr>
                  <a:t>03</a:t>
                </a:r>
                <a:endParaRPr lang="zh-CN" altLang="en-US" sz="5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chemeClr val="bg1">
                        <a:lumMod val="85000"/>
                      </a:schemeClr>
                    </a:solidFill>
                  </a:rPr>
                  <a:t>研究计划</a:t>
                </a:r>
                <a:endParaRPr lang="en-US" altLang="zh-CN" sz="2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545332" y="4915512"/>
              <a:ext cx="4346375" cy="923330"/>
              <a:chOff x="1109829" y="2693756"/>
              <a:chExt cx="4346375" cy="92333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rgbClr val="0070C0"/>
                    </a:solidFill>
                  </a:rPr>
                  <a:t>04</a:t>
                </a:r>
                <a:endParaRPr lang="zh-CN" altLang="en-US" sz="5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dirty="0">
                    <a:solidFill>
                      <a:srgbClr val="0070C0"/>
                    </a:solidFill>
                  </a:rPr>
                  <a:t>研究基础</a:t>
                </a:r>
                <a:endParaRPr lang="en-US" altLang="zh-CN" sz="28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180" y="5185410"/>
            <a:ext cx="3003550" cy="153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85" y="4377690"/>
            <a:ext cx="2775585" cy="2343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585" y="1167130"/>
            <a:ext cx="6864985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长期从事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无线通信理论及应用研究、网络规划与优化、人工智能、大数据分析等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TD-SCDMA</a:t>
            </a:r>
            <a:r>
              <a:rPr lang="zh-CN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增强型网络优化工具研发：国家科技重大专项</a:t>
            </a:r>
            <a:endParaRPr lang="en-US" altLang="zh-CN" kern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LTE</a:t>
            </a:r>
            <a:r>
              <a:rPr lang="zh-CN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网络规划仿真关键技术委托开发：北邮—华为</a:t>
            </a:r>
            <a:endParaRPr lang="en-US" altLang="zh-CN" kern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基于无线宽带</a:t>
            </a:r>
            <a:r>
              <a:rPr lang="en-US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TD-LTE</a:t>
            </a:r>
            <a:r>
              <a:rPr lang="zh-CN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技术环珠三角区域配用电通信接入研究：北邮</a:t>
            </a:r>
            <a:r>
              <a:rPr lang="en-US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南方电网</a:t>
            </a:r>
            <a:endParaRPr lang="en-US" altLang="zh-CN" kern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高精度射线跟踪模型研发与集成：北邮</a:t>
            </a:r>
            <a:r>
              <a:rPr lang="en-US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大唐移动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5G</a:t>
            </a: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网优大数据质量提升及精准定位分析研究：北邮</a:t>
            </a:r>
            <a:r>
              <a:rPr lang="en-US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凯通科技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基于深度学习的石墨双极板缺陷检测应用研究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基于深度学习的知识图谱技术与算法研究</a:t>
            </a: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、基于注意力机制的正负面评论分类算法研究：论文研究</a:t>
            </a:r>
          </a:p>
          <a:p>
            <a:r>
              <a:rPr lang="en-US" altLang="zh-CN" sz="2000" dirty="0"/>
              <a:t>…</a:t>
            </a:r>
            <a:r>
              <a:rPr lang="en-US" altLang="zh-CN" sz="2000" dirty="0">
                <a:sym typeface="+mn-ea"/>
              </a:rPr>
              <a:t>…</a:t>
            </a:r>
            <a:endParaRPr lang="zh-CN" altLang="en-US" sz="2000" dirty="0"/>
          </a:p>
        </p:txBody>
      </p:sp>
      <p:pic>
        <p:nvPicPr>
          <p:cNvPr id="6" name="图片 5" descr="https://ss0.bdstatic.com/94oJfD_bAAcT8t7mm9GUKT-xh_/timg?image&amp;quality=100&amp;size=b4000_4000&amp;sec=1567522416&amp;di=ced3f43a10951a0becbdc5b2638485ca&amp;src=http://upload.semidata.info/new.eefocus.com/article/image/2011/07/26/50bb4542458b7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0885" y="2999105"/>
            <a:ext cx="3643630" cy="2322195"/>
          </a:xfrm>
          <a:prstGeom prst="rect">
            <a:avLst/>
          </a:prstGeom>
          <a:noFill/>
        </p:spPr>
      </p:pic>
      <p:pic>
        <p:nvPicPr>
          <p:cNvPr id="10" name="图片 9" descr="珠海1800RSRP-9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8"/>
          <a:stretch>
            <a:fillRect/>
          </a:stretch>
        </p:blipFill>
        <p:spPr bwMode="auto">
          <a:xfrm>
            <a:off x="7448550" y="852170"/>
            <a:ext cx="3712210" cy="21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6" y="4743450"/>
            <a:ext cx="381508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2"/>
          <p:cNvSpPr txBox="1"/>
          <p:nvPr/>
        </p:nvSpPr>
        <p:spPr>
          <a:xfrm>
            <a:off x="354330" y="316230"/>
            <a:ext cx="3935095" cy="649605"/>
          </a:xfrm>
          <a:prstGeom prst="rect">
            <a:avLst/>
          </a:prstGeom>
        </p:spPr>
        <p:txBody>
          <a:bodyPr/>
          <a:lstStyle>
            <a:lvl1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2pPr>
            <a:lvl3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3pPr>
            <a:lvl4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4pPr>
            <a:lvl5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5pPr>
            <a:lvl6pPr marL="8191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12763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7335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21907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361950" marR="0" lvl="0" indent="-3619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Arial Black" panose="020B0A04020102020204"/>
                <a:ea typeface="微软雅黑" panose="020B0503020204020204" charset="-122"/>
              </a:rPr>
              <a:t>研究基础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354330" y="316230"/>
            <a:ext cx="3935095" cy="649605"/>
          </a:xfrm>
          <a:prstGeom prst="rect">
            <a:avLst/>
          </a:prstGeom>
        </p:spPr>
        <p:txBody>
          <a:bodyPr/>
          <a:lstStyle>
            <a:lvl1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2pPr>
            <a:lvl3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3pPr>
            <a:lvl4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4pPr>
            <a:lvl5pPr marL="361950" indent="-3619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5pPr>
            <a:lvl6pPr marL="8191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12763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7335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219075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361950" marR="0" lvl="0" indent="-3619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Arial Black" panose="020B0A04020102020204"/>
                <a:ea typeface="微软雅黑" panose="020B0503020204020204" charset="-122"/>
              </a:rPr>
              <a:t>研究基础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/>
              <a:ea typeface="微软雅黑" panose="020B0503020204020204" charset="-122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2521" y="1164838"/>
            <a:ext cx="6383487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长期从事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安全、协议、云计算、大数据相关软件开发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水声信号与目标采集分析处理系统</a:t>
            </a:r>
            <a:r>
              <a:rPr lang="zh-CN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战略支援部队</a:t>
            </a:r>
            <a:endParaRPr lang="en-US" altLang="zh-CN" kern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基于云计算的智能用电服务管理系统：国家电网</a:t>
            </a:r>
            <a:endParaRPr lang="en-US" altLang="zh-CN" kern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电动汽车车桩位终端入网</a:t>
            </a: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协议</a:t>
            </a:r>
            <a:r>
              <a:rPr lang="zh-CN" altLang="zh-CN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检测软件：</a:t>
            </a: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国家电网</a:t>
            </a:r>
            <a:endParaRPr lang="en-US" altLang="zh-CN" kern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对外统一安全边界系统研发：中国移动</a:t>
            </a:r>
            <a:endParaRPr lang="en-US" altLang="zh-CN" kern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基于大数据的业务支撑系统研发：中国移动</a:t>
            </a:r>
          </a:p>
          <a:p>
            <a:r>
              <a:rPr lang="en-US" altLang="zh-CN" sz="2000" dirty="0"/>
              <a:t>…</a:t>
            </a:r>
            <a:r>
              <a:rPr lang="en-US" altLang="zh-CN" sz="2000" dirty="0">
                <a:sym typeface="+mn-ea"/>
              </a:rPr>
              <a:t>…</a:t>
            </a:r>
            <a:endParaRPr lang="zh-CN" altLang="en-US" sz="2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8576310" y="3256280"/>
            <a:ext cx="2949575" cy="3432810"/>
            <a:chOff x="4549616" y="628691"/>
            <a:chExt cx="4273595" cy="527409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241" y="628691"/>
              <a:ext cx="3619970" cy="271497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887" y="2347085"/>
              <a:ext cx="3619969" cy="271497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616" y="3067756"/>
              <a:ext cx="3780039" cy="2835029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261620" y="3323590"/>
            <a:ext cx="4810760" cy="3018155"/>
            <a:chOff x="2990856" y="1258369"/>
            <a:chExt cx="6623261" cy="3992499"/>
          </a:xfrm>
        </p:grpSpPr>
        <p:pic>
          <p:nvPicPr>
            <p:cNvPr id="19" name="Picture 12" descr="后台界面04-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636" y="1258369"/>
              <a:ext cx="3973481" cy="1953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后台界面04-物理机管理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43" y="2027191"/>
              <a:ext cx="4281388" cy="227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 descr="后台界面04大屏展示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856" y="3258768"/>
              <a:ext cx="3973481" cy="199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5247640" y="3455035"/>
            <a:ext cx="3328670" cy="2789555"/>
            <a:chOff x="2918516" y="2835278"/>
            <a:chExt cx="4320300" cy="310688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" t="-725" r="10888"/>
            <a:stretch>
              <a:fillRect/>
            </a:stretch>
          </p:blipFill>
          <p:spPr>
            <a:xfrm>
              <a:off x="2918516" y="2835278"/>
              <a:ext cx="3611868" cy="226953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64316" y="4043670"/>
              <a:ext cx="2874500" cy="1898488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36" y="965956"/>
            <a:ext cx="1482060" cy="207930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55" y="1479550"/>
            <a:ext cx="3173730" cy="1652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img2.baidu.com/image_search/src=http%3A%2F%2Fimglf5.nosdn0.126.net%2Fimg%2FRGhpeEEycGVmSFNadXF3VVJXcWg0RENWQ2RZb3FXeWxWenZtbzlGVk5Mb1dHclNLNyswR1h3PT0.jpg%3FimageView%26thumbnail%3D500x0%26quality%3D96%26stripmeta%3D0%26type%3Djpg&amp;refer=http%3A%2F%2Fimglf5.nosdn0.126.net&amp;app=2002&amp;size=f9999,10000&amp;q=a80&amp;n=0&amp;g=0n&amp;fmt=jpeg?sec=1627739862&amp;t=65e35eba70da324f668532eac7205a86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40986" y="3396436"/>
            <a:ext cx="34733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i="1" dirty="0"/>
              <a:t>请批评指正！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14381" y="2372166"/>
            <a:ext cx="18429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i="1" dirty="0"/>
              <a:t>谢谢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3FFCB-5D8B-479B-8ED9-3A8F2C80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通信能力建设要点（余青松）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FB578-E410-47E4-9068-41F596801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卫星通信的基本问题</a:t>
            </a:r>
            <a:endParaRPr lang="en-US" altLang="zh-CN" dirty="0"/>
          </a:p>
          <a:p>
            <a:pPr lvl="1"/>
            <a:r>
              <a:rPr lang="zh-CN" altLang="en-US" dirty="0"/>
              <a:t>有没有卫星自组网之类的概念？可能遇到哪些问题？解决思路？</a:t>
            </a:r>
            <a:endParaRPr lang="en-US" altLang="zh-CN" dirty="0"/>
          </a:p>
          <a:p>
            <a:pPr lvl="1"/>
            <a:r>
              <a:rPr lang="zh-CN" altLang="en-US" dirty="0"/>
              <a:t>卫星通信</a:t>
            </a:r>
            <a:r>
              <a:rPr lang="en-US" altLang="zh-CN" dirty="0"/>
              <a:t>+6G</a:t>
            </a:r>
            <a:r>
              <a:rPr lang="zh-CN" altLang="en-US" dirty="0"/>
              <a:t>是否还有新的更权威的架构图（下面</a:t>
            </a:r>
            <a:r>
              <a:rPr lang="en-US" altLang="zh-CN" dirty="0"/>
              <a:t>ppt</a:t>
            </a:r>
            <a:r>
              <a:rPr lang="zh-CN" altLang="en-US" dirty="0"/>
              <a:t>有图可以对比）？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“算力网络”的组网和路由（重点）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看看论文，有没有“算力网络”</a:t>
            </a:r>
            <a:r>
              <a:rPr lang="en-US" altLang="zh-CN" dirty="0"/>
              <a:t>+</a:t>
            </a:r>
            <a:r>
              <a:rPr lang="zh-CN" altLang="en-US" dirty="0"/>
              <a:t>“组网”</a:t>
            </a:r>
            <a:r>
              <a:rPr lang="en-US" altLang="zh-CN" dirty="0"/>
              <a:t>+</a:t>
            </a:r>
            <a:r>
              <a:rPr lang="zh-CN" altLang="en-US" dirty="0"/>
              <a:t>“路由”这样的东西，或者：边缘计算</a:t>
            </a:r>
            <a:r>
              <a:rPr lang="en-US" altLang="zh-CN" dirty="0"/>
              <a:t>+</a:t>
            </a:r>
            <a:r>
              <a:rPr lang="zh-CN" altLang="en-US" dirty="0"/>
              <a:t>路由</a:t>
            </a:r>
            <a:r>
              <a:rPr lang="en-US" altLang="zh-CN" dirty="0"/>
              <a:t>+</a:t>
            </a:r>
            <a:r>
              <a:rPr lang="zh-CN" altLang="en-US" dirty="0"/>
              <a:t>网络架构这样的东西，主要目标是看对组网和路由的新要求</a:t>
            </a:r>
            <a:endParaRPr lang="en-US" altLang="zh-CN" dirty="0"/>
          </a:p>
          <a:p>
            <a:r>
              <a:rPr lang="zh-CN" altLang="en-US" dirty="0"/>
              <a:t>传统对等网络中的组网和路由问题借鉴</a:t>
            </a:r>
            <a:endParaRPr lang="en-US" altLang="zh-CN" dirty="0"/>
          </a:p>
          <a:p>
            <a:pPr lvl="1"/>
            <a:r>
              <a:rPr lang="zh-CN" altLang="en-US" dirty="0"/>
              <a:t>可以借鉴：传统无线传感器网络（</a:t>
            </a:r>
            <a:r>
              <a:rPr lang="en-US" altLang="zh-CN" dirty="0"/>
              <a:t>WSN</a:t>
            </a:r>
            <a:r>
              <a:rPr lang="zh-CN" altLang="en-US" dirty="0"/>
              <a:t>）、自组网、</a:t>
            </a:r>
            <a:r>
              <a:rPr lang="en-US" altLang="zh-CN" dirty="0"/>
              <a:t>ad hoc</a:t>
            </a:r>
            <a:r>
              <a:rPr lang="zh-CN" altLang="en-US" dirty="0"/>
              <a:t>、</a:t>
            </a:r>
            <a:r>
              <a:rPr lang="en-US" altLang="zh-CN" dirty="0"/>
              <a:t>mesh</a:t>
            </a:r>
            <a:r>
              <a:rPr lang="zh-CN" altLang="en-US" dirty="0"/>
              <a:t>等网络当中有一些经典的自组织网络的组网和路由算法或思路（比如：我知道一个</a:t>
            </a:r>
            <a:r>
              <a:rPr lang="en-US" altLang="zh-CN" dirty="0"/>
              <a:t>leach</a:t>
            </a:r>
            <a:r>
              <a:rPr lang="zh-CN" altLang="en-US" dirty="0"/>
              <a:t>协议），主要看场景中存在哪些问题，如何解决？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02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E13F3-8AE6-450C-BFEC-D32B9F02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计算能力建设要点（一路凡尘）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3722C-C4CE-4654-A0B8-CCB4F9AF5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节点架构和算力网络架构（架构图和基本要求描述）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边缘计算、</a:t>
            </a:r>
            <a:r>
              <a:rPr lang="en-US" altLang="zh-CN" dirty="0">
                <a:solidFill>
                  <a:srgbClr val="FF0000"/>
                </a:solidFill>
              </a:rPr>
              <a:t>MEC</a:t>
            </a:r>
            <a:r>
              <a:rPr lang="zh-CN" altLang="en-US" dirty="0">
                <a:solidFill>
                  <a:srgbClr val="FF0000"/>
                </a:solidFill>
              </a:rPr>
              <a:t>、雾计算等的架构，有两个层面，一个是单个节点的架构，一个是网络拓扑架构，还可找“算力网络”的架构图，应该是类似的。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节点架构有计算和</a:t>
            </a:r>
            <a:r>
              <a:rPr lang="zh-CN" altLang="en-US" dirty="0">
                <a:solidFill>
                  <a:srgbClr val="FF0000"/>
                </a:solidFill>
              </a:rPr>
              <a:t>存储</a:t>
            </a:r>
            <a:r>
              <a:rPr lang="zh-CN" altLang="en-US" dirty="0"/>
              <a:t>两方面能力（框图和要求描述最好有体现），</a:t>
            </a:r>
            <a:endParaRPr lang="en-US" altLang="zh-CN" dirty="0"/>
          </a:p>
          <a:p>
            <a:pPr lvl="1"/>
            <a:r>
              <a:rPr lang="zh-CN" altLang="en-US" dirty="0"/>
              <a:t>如果网络架构图中的移动通信网元太多，就和这个项目差别大一些，最好能回避这种的。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任务调度方法研究</a:t>
            </a:r>
            <a:endParaRPr lang="en-US" altLang="zh-CN" dirty="0"/>
          </a:p>
          <a:p>
            <a:pPr lvl="1"/>
            <a:r>
              <a:rPr lang="zh-CN" altLang="en-US" dirty="0"/>
              <a:t>有没有边缘计算</a:t>
            </a:r>
            <a:r>
              <a:rPr lang="en-US" altLang="zh-CN" dirty="0"/>
              <a:t>+</a:t>
            </a:r>
            <a:r>
              <a:rPr lang="zh-CN" altLang="en-US" dirty="0"/>
              <a:t>容错</a:t>
            </a:r>
            <a:r>
              <a:rPr lang="en-US" altLang="zh-CN" dirty="0"/>
              <a:t>+</a:t>
            </a:r>
            <a:r>
              <a:rPr lang="zh-CN" altLang="en-US" dirty="0"/>
              <a:t>调度的深入研究（主要看论文）之前的宏观网页资料已经够多了。</a:t>
            </a:r>
            <a:endParaRPr lang="en-US" altLang="zh-CN" dirty="0"/>
          </a:p>
          <a:p>
            <a:pPr lvl="1"/>
            <a:r>
              <a:rPr lang="zh-CN" altLang="en-US" dirty="0"/>
              <a:t>如没有边缘计算和区块链结合的论文，有什么用途，简单查查，但感觉不是贴合这个项目，没时间就算力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830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DF40A-2F13-41A2-9747-681E5CC9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计算或感知优化通信（清晨）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27347-150D-4ECC-8D66-1F3012E80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计算优化通信</a:t>
            </a:r>
            <a:endParaRPr lang="en-US" altLang="zh-CN" dirty="0"/>
          </a:p>
          <a:p>
            <a:pPr lvl="1"/>
            <a:r>
              <a:rPr lang="zh-CN" altLang="en-US" dirty="0"/>
              <a:t>我感觉最靠谱的只能从压缩感知来写，数据线进行压缩，从而减少通信量</a:t>
            </a:r>
            <a:endParaRPr lang="en-US" altLang="zh-CN" dirty="0"/>
          </a:p>
          <a:p>
            <a:pPr lvl="1"/>
            <a:r>
              <a:rPr lang="zh-CN" altLang="en-US" dirty="0"/>
              <a:t>结合后面</a:t>
            </a:r>
            <a:r>
              <a:rPr lang="en-US" altLang="zh-CN" dirty="0"/>
              <a:t>PPT</a:t>
            </a:r>
            <a:r>
              <a:rPr lang="zh-CN" altLang="en-US" dirty="0"/>
              <a:t>的例子，看看能否从减少通信量和提升效果两个方面分布式</a:t>
            </a:r>
            <a:r>
              <a:rPr lang="zh-CN" altLang="en-US"/>
              <a:t>深入一下描述。</a:t>
            </a:r>
            <a:endParaRPr lang="en-US" altLang="zh-CN" dirty="0"/>
          </a:p>
          <a:p>
            <a:r>
              <a:rPr lang="zh-CN" altLang="en-US" dirty="0"/>
              <a:t>是否还有其他“计算或感知优化通信”的例子</a:t>
            </a:r>
            <a:endParaRPr lang="en-US" altLang="zh-CN" dirty="0"/>
          </a:p>
          <a:p>
            <a:pPr lvl="1"/>
            <a:r>
              <a:rPr lang="zh-CN" altLang="en-US" dirty="0"/>
              <a:t>问题在于和卫星的结合，之前很多资料是结合通信网络的，还是不太一样</a:t>
            </a:r>
            <a:endParaRPr lang="en-US" altLang="zh-CN" dirty="0"/>
          </a:p>
          <a:p>
            <a:pPr lvl="1"/>
            <a:r>
              <a:rPr lang="zh-CN" altLang="en-US" dirty="0"/>
              <a:t>利用定位辅助通信这块，能否结合卫星？卫星的位置相对固定、且应该能进行计算，这个对通信有、组网等有什么帮助？</a:t>
            </a:r>
            <a:endParaRPr lang="en-US" altLang="zh-CN" dirty="0"/>
          </a:p>
          <a:p>
            <a:pPr lvl="1"/>
            <a:r>
              <a:rPr lang="zh-CN" altLang="en-US" dirty="0"/>
              <a:t>还是查查论文，但如果看上去和卫星没关系，就别看了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80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04614-1DD8-4B55-9E77-9E584C69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计算优化感知（王星宇）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1EA8A-F36A-45C3-8021-24CCF8E7B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数据安全分发</a:t>
            </a:r>
            <a:endParaRPr lang="en-US" altLang="zh-CN" dirty="0"/>
          </a:p>
          <a:p>
            <a:pPr lvl="1"/>
            <a:r>
              <a:rPr lang="zh-CN" altLang="en-US" dirty="0"/>
              <a:t>其实就是联邦学习的一个分支，如果要在星间传递数据，那么怎么安全</a:t>
            </a:r>
            <a:endParaRPr lang="en-US" altLang="zh-CN" dirty="0"/>
          </a:p>
          <a:p>
            <a:pPr lvl="1"/>
            <a:r>
              <a:rPr lang="zh-CN" altLang="en-US" dirty="0"/>
              <a:t>主要是看大致的思路、可以解决什么问题（具体功能），大致的做法</a:t>
            </a:r>
            <a:endParaRPr lang="en-US" altLang="zh-CN" dirty="0"/>
          </a:p>
          <a:p>
            <a:pPr lvl="1"/>
            <a:r>
              <a:rPr lang="zh-CN" altLang="en-US" dirty="0"/>
              <a:t>数据安全分发问题：认证协议、同态加密、差分隐私等（刘琳琳在看，可以问问她有什么好论文，大概概念的意思）</a:t>
            </a:r>
            <a:endParaRPr lang="en-US" altLang="zh-CN" dirty="0"/>
          </a:p>
          <a:p>
            <a:r>
              <a:rPr lang="zh-CN" altLang="en-US" dirty="0"/>
              <a:t>这个算是计算优化感知</a:t>
            </a:r>
            <a:endParaRPr lang="en-US" altLang="zh-CN" dirty="0"/>
          </a:p>
          <a:p>
            <a:pPr lvl="1"/>
            <a:r>
              <a:rPr lang="zh-CN" altLang="en-US" dirty="0"/>
              <a:t>机器学习或深度学习</a:t>
            </a:r>
            <a:r>
              <a:rPr lang="en-US" altLang="zh-CN" dirty="0"/>
              <a:t>+</a:t>
            </a:r>
            <a:r>
              <a:rPr lang="zh-CN" altLang="en-US" dirty="0"/>
              <a:t>联邦学习的概念，其实也是联邦学习的基本概念，就是很多节点分别基于自身数据进行训练，再把模型整合分发，看看类似算法</a:t>
            </a:r>
            <a:endParaRPr lang="en-US" altLang="zh-CN" dirty="0"/>
          </a:p>
          <a:p>
            <a:pPr lvl="2"/>
            <a:r>
              <a:rPr lang="zh-CN" altLang="en-US" dirty="0"/>
              <a:t>比如一个</a:t>
            </a:r>
            <a:r>
              <a:rPr lang="en-US" altLang="zh-CN" dirty="0" err="1"/>
              <a:t>leo</a:t>
            </a:r>
            <a:r>
              <a:rPr lang="zh-CN" altLang="en-US" dirty="0"/>
              <a:t>卫星给多个</a:t>
            </a:r>
            <a:r>
              <a:rPr lang="en-US" altLang="zh-CN" dirty="0"/>
              <a:t>geo</a:t>
            </a:r>
            <a:r>
              <a:rPr lang="zh-CN" altLang="en-US" dirty="0"/>
              <a:t>卫星传输的数据，各个</a:t>
            </a:r>
            <a:r>
              <a:rPr lang="en-US" altLang="zh-CN" dirty="0"/>
              <a:t>geo</a:t>
            </a:r>
            <a:r>
              <a:rPr lang="zh-CN" altLang="en-US" dirty="0"/>
              <a:t>卫星分别训练，再把模型进行汇总优化，然后再分发给大家，提升整体效果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545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D62F6-9E93-458A-A2EC-56B68F38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网络编排能力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9CB97-3E50-44C2-A517-2CEC73FE8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网络编排能力</a:t>
            </a:r>
            <a:endParaRPr lang="en-US" altLang="zh-CN" sz="2000" dirty="0"/>
          </a:p>
          <a:p>
            <a:pPr lvl="1"/>
            <a:r>
              <a:rPr lang="zh-CN" altLang="en-US" sz="1800" dirty="0"/>
              <a:t>主要强调地面把业务通过脚本</a:t>
            </a:r>
            <a:r>
              <a:rPr lang="en-US" altLang="zh-CN" sz="1800" dirty="0"/>
              <a:t>+</a:t>
            </a:r>
            <a:r>
              <a:rPr lang="zh-CN" altLang="en-US" sz="1800" dirty="0"/>
              <a:t>模型</a:t>
            </a:r>
            <a:r>
              <a:rPr lang="en-US" altLang="zh-CN" sz="1800" dirty="0"/>
              <a:t>+</a:t>
            </a:r>
            <a:r>
              <a:rPr lang="zh-CN" altLang="en-US" sz="1800" dirty="0"/>
              <a:t>数据等方式部署到天上，重点是基于容器的业务编排和部署</a:t>
            </a:r>
            <a:endParaRPr lang="en-US" altLang="zh-CN" sz="1800" dirty="0"/>
          </a:p>
          <a:p>
            <a:pPr lvl="1"/>
            <a:r>
              <a:rPr lang="zh-CN" altLang="en-US" sz="1800" dirty="0">
                <a:solidFill>
                  <a:srgbClr val="FF0000"/>
                </a:solidFill>
              </a:rPr>
              <a:t>可以搜索对比</a:t>
            </a:r>
            <a:r>
              <a:rPr lang="en-US" altLang="zh-CN" sz="1800" dirty="0">
                <a:solidFill>
                  <a:srgbClr val="FF0000"/>
                </a:solidFill>
              </a:rPr>
              <a:t>OpenStack</a:t>
            </a:r>
            <a:r>
              <a:rPr lang="zh-CN" altLang="en-US" sz="1800" dirty="0">
                <a:solidFill>
                  <a:srgbClr val="FF0000"/>
                </a:solidFill>
              </a:rPr>
              <a:t>的</a:t>
            </a:r>
            <a:r>
              <a:rPr lang="en-US" altLang="zh-CN" sz="1800" dirty="0">
                <a:solidFill>
                  <a:srgbClr val="FF0000"/>
                </a:solidFill>
              </a:rPr>
              <a:t>Heat</a:t>
            </a:r>
            <a:r>
              <a:rPr lang="zh-CN" altLang="en-US" sz="1800" dirty="0">
                <a:solidFill>
                  <a:srgbClr val="FF0000"/>
                </a:solidFill>
              </a:rPr>
              <a:t>组件（云计算编排）、</a:t>
            </a:r>
            <a:r>
              <a:rPr lang="en-US" altLang="zh-CN" sz="1800" dirty="0">
                <a:solidFill>
                  <a:srgbClr val="FF0000"/>
                </a:solidFill>
              </a:rPr>
              <a:t>NFV</a:t>
            </a:r>
            <a:r>
              <a:rPr lang="zh-CN" altLang="en-US" sz="1800" dirty="0">
                <a:solidFill>
                  <a:srgbClr val="FF0000"/>
                </a:solidFill>
              </a:rPr>
              <a:t>（上面有网络编排的内容）、容器编排（例如</a:t>
            </a:r>
            <a:r>
              <a:rPr lang="en-US" altLang="zh-CN" sz="1800" dirty="0">
                <a:solidFill>
                  <a:srgbClr val="FF0000"/>
                </a:solidFill>
              </a:rPr>
              <a:t>SWARM</a:t>
            </a:r>
            <a:r>
              <a:rPr lang="zh-CN" altLang="en-US" sz="1800" dirty="0">
                <a:solidFill>
                  <a:srgbClr val="FF0000"/>
                </a:solidFill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</a:rPr>
              <a:t>k8s</a:t>
            </a:r>
            <a:r>
              <a:rPr lang="zh-CN" altLang="en-US" sz="1800" dirty="0">
                <a:solidFill>
                  <a:srgbClr val="FF0000"/>
                </a:solidFill>
              </a:rPr>
              <a:t>）、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</a:rPr>
              <a:t>yaml</a:t>
            </a:r>
            <a:r>
              <a:rPr lang="zh-CN" altLang="en-US" sz="1800" dirty="0">
                <a:solidFill>
                  <a:srgbClr val="FF0000"/>
                </a:solidFill>
              </a:rPr>
              <a:t>文件（通过</a:t>
            </a:r>
            <a:r>
              <a:rPr lang="en-US" altLang="zh-CN" sz="1800" dirty="0" err="1">
                <a:solidFill>
                  <a:srgbClr val="FF0000"/>
                </a:solidFill>
              </a:rPr>
              <a:t>yaml</a:t>
            </a:r>
            <a:r>
              <a:rPr lang="zh-CN" altLang="en-US" sz="1800" dirty="0">
                <a:solidFill>
                  <a:srgbClr val="FF0000"/>
                </a:solidFill>
              </a:rPr>
              <a:t>展开联想，这个格式经常用作配置文件或编排脚本文件），容器和虚拟机编排时有什么重要的问题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dirty="0"/>
              <a:t>主要是看流程和问题，例如：编排要设计脚本格式、要能检验编排的内容是否有逻辑矛盾，能否执行，以及把编排内容下发下去等要点，其余的而继续查</a:t>
            </a:r>
            <a:endParaRPr lang="en-US" altLang="zh-CN" sz="1800" dirty="0"/>
          </a:p>
          <a:p>
            <a:pPr lvl="1"/>
            <a:r>
              <a:rPr lang="zh-CN" altLang="en-US" sz="1800" dirty="0"/>
              <a:t>主要是看大致的思路、可以解决什么问题（具体功能），可以结合“工作流”的概念或软件，之前应该有刘老师的其他学生做过</a:t>
            </a:r>
            <a:endParaRPr lang="en-US" altLang="zh-CN" sz="20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468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1694" y="877611"/>
            <a:ext cx="10690013" cy="4961231"/>
            <a:chOff x="201694" y="877611"/>
            <a:chExt cx="10690013" cy="4961231"/>
          </a:xfrm>
        </p:grpSpPr>
        <p:grpSp>
          <p:nvGrpSpPr>
            <p:cNvPr id="4" name="组合 3"/>
            <p:cNvGrpSpPr/>
            <p:nvPr/>
          </p:nvGrpSpPr>
          <p:grpSpPr>
            <a:xfrm rot="5400000">
              <a:off x="747730" y="331575"/>
              <a:ext cx="787878" cy="1879950"/>
              <a:chOff x="8874604" y="4540797"/>
              <a:chExt cx="787878" cy="1879950"/>
            </a:xfrm>
            <a:solidFill>
              <a:schemeClr val="tx1">
                <a:lumMod val="50000"/>
                <a:lumOff val="50000"/>
                <a:alpha val="12000"/>
              </a:schemeClr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8874604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9059427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244250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429218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9614042" y="454079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8874604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059427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244250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9429218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9614042" y="47450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8874604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059427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244250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429218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614042" y="494936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874604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059427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9244250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9429218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614042" y="5153655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874604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9059427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244250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9429218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9614042" y="535794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874604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9059427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9244250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9429218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614042" y="556222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8874604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059427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244250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9429218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614042" y="5764783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8874604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059427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9244250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429218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9614042" y="5967339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874604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9059427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9244250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9429218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9614042" y="6169751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874604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9059427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9244250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9429218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9614042" y="6372307"/>
                <a:ext cx="48440" cy="48440"/>
              </a:xfrm>
              <a:prstGeom prst="rect">
                <a:avLst/>
              </a:prstGeom>
              <a:grpFill/>
              <a:ln w="14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60400" y="1019158"/>
              <a:ext cx="5147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主要内容</a:t>
              </a:r>
              <a:endParaRPr kumimoji="0" lang="en-US" altLang="zh-CN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20679" y="2031112"/>
              <a:ext cx="5087685" cy="369332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>
                <a:buSzPct val="25000"/>
              </a:pPr>
              <a:r>
                <a:rPr lang="zh-CN" altLang="en-US" b="1" dirty="0">
                  <a:solidFill>
                    <a:schemeClr val="accent1"/>
                  </a:solidFill>
                </a:rPr>
                <a:t>天基网络与天基计算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109829" y="2972361"/>
              <a:ext cx="4346375" cy="923330"/>
              <a:chOff x="1109829" y="2693756"/>
              <a:chExt cx="4346375" cy="92333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rgbClr val="0070C0"/>
                    </a:solidFill>
                  </a:rPr>
                  <a:t>01</a:t>
                </a:r>
                <a:endParaRPr lang="zh-CN" altLang="en-US" sz="5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rgbClr val="0070C0"/>
                    </a:solidFill>
                  </a:rPr>
                  <a:t>背景介绍</a:t>
                </a:r>
                <a:endParaRPr lang="en-US" altLang="zh-CN" sz="28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545332" y="2972361"/>
              <a:ext cx="4346375" cy="923330"/>
              <a:chOff x="1109829" y="2693756"/>
              <a:chExt cx="4346375" cy="92333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tx1"/>
                    </a:solidFill>
                  </a:rPr>
                  <a:t>02</a:t>
                </a:r>
                <a:endParaRPr lang="zh-CN" altLang="en-US" sz="5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/>
                  <a:t>研究内容</a:t>
                </a:r>
                <a:endParaRPr lang="en-US" altLang="zh-CN" sz="2800" b="1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1109829" y="4915512"/>
              <a:ext cx="4346375" cy="923330"/>
              <a:chOff x="1109829" y="2693756"/>
              <a:chExt cx="4346375" cy="92333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tx1"/>
                    </a:solidFill>
                  </a:rPr>
                  <a:t>03</a:t>
                </a:r>
                <a:endParaRPr lang="zh-CN" altLang="en-US" sz="5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b="1" dirty="0"/>
                  <a:t>研究计划</a:t>
                </a:r>
                <a:endParaRPr lang="en-US" altLang="zh-CN" sz="2800" b="1" dirty="0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545332" y="4915512"/>
              <a:ext cx="4346375" cy="923330"/>
              <a:chOff x="1109829" y="2693756"/>
              <a:chExt cx="4346375" cy="92333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09829" y="2693756"/>
                <a:ext cx="972669" cy="92333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5400" dirty="0">
                    <a:solidFill>
                      <a:schemeClr val="tx1"/>
                    </a:solidFill>
                  </a:rPr>
                  <a:t>04</a:t>
                </a:r>
                <a:endParaRPr lang="zh-CN" altLang="en-US" sz="5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964364" y="2893811"/>
                <a:ext cx="3491840" cy="52322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3765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2800" dirty="0"/>
                  <a:t>研究基础</a:t>
                </a:r>
                <a:endParaRPr lang="en-US" altLang="zh-CN" sz="2800" b="1" dirty="0"/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rot="5400000" flipV="1">
                <a:off x="3255154" y="776272"/>
                <a:ext cx="0" cy="39097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316734;#22574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62184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0737;#13191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62184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1476;#87887;#145635;#176461;#145635;#151366;#143984;#75697;#157002;#14780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62184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8d3c5c1-5c4b-42fa-8038-2829fd52d5dc}"/>
  <p:tag name="TABLE_ENDDRAG_ORIGIN_RECT" val="109*88"/>
  <p:tag name="TABLE_ENDDRAG_RECT" val="753*338*112*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621841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4063</Words>
  <Application>Microsoft Office PowerPoint</Application>
  <PresentationFormat>宽屏</PresentationFormat>
  <Paragraphs>551</Paragraphs>
  <Slides>39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7" baseType="lpstr">
      <vt:lpstr>Clear Sans</vt:lpstr>
      <vt:lpstr>Lato Light</vt:lpstr>
      <vt:lpstr>等线</vt:lpstr>
      <vt:lpstr>黑体</vt:lpstr>
      <vt:lpstr>宋体</vt:lpstr>
      <vt:lpstr>微软雅黑</vt:lpstr>
      <vt:lpstr>微软雅黑 Light</vt:lpstr>
      <vt:lpstr>Arial</vt:lpstr>
      <vt:lpstr>Arial Black</vt:lpstr>
      <vt:lpstr>Calibri</vt:lpstr>
      <vt:lpstr>Tahoma</vt:lpstr>
      <vt:lpstr>Times New Roman</vt:lpstr>
      <vt:lpstr>Wingdings</vt:lpstr>
      <vt:lpstr>第一PPT，www.1ppt.com</vt:lpstr>
      <vt:lpstr>2_第一PPT，www.1ppt.com</vt:lpstr>
      <vt:lpstr>3_第一PPT，www.1ppt.com</vt:lpstr>
      <vt:lpstr>1_第一PPT，www.1ppt.com</vt:lpstr>
      <vt:lpstr>CorelDRAW</vt:lpstr>
      <vt:lpstr>基于感通算融合的 天基算力网络</vt:lpstr>
      <vt:lpstr>星基算力网络 整体架构</vt:lpstr>
      <vt:lpstr>研究内容</vt:lpstr>
      <vt:lpstr>通信能力建设要点（余青松）</vt:lpstr>
      <vt:lpstr>计算能力建设要点（一路凡尘）</vt:lpstr>
      <vt:lpstr>计算或感知优化通信（清晨）</vt:lpstr>
      <vt:lpstr>计算优化感知（王星宇）</vt:lpstr>
      <vt:lpstr>网络编排能力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平台层-天基计算平台层架构</vt:lpstr>
      <vt:lpstr>平台层-天基计算系统核心能力建设</vt:lpstr>
      <vt:lpstr>平台层-天基边缘平台层次模型</vt:lpstr>
      <vt:lpstr>平台层-可信接口问题</vt:lpstr>
      <vt:lpstr>平台层-星座感知问题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研究计划-天基边缘计算</vt:lpstr>
      <vt:lpstr>研究计划-天基示范应用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周</dc:creator>
  <cp:lastModifiedBy>robinhou</cp:lastModifiedBy>
  <cp:revision>155</cp:revision>
  <dcterms:created xsi:type="dcterms:W3CDTF">2021-07-03T13:56:00Z</dcterms:created>
  <dcterms:modified xsi:type="dcterms:W3CDTF">2021-11-30T09:42:17Z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D4AC2C1525844D34BB6919D78A8DFB6A</vt:lpwstr>
  </property>
</Properties>
</file>